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6" r:id="rId5"/>
  </p:sldMasterIdLst>
  <p:notesMasterIdLst>
    <p:notesMasterId r:id="rId35"/>
  </p:notesMasterIdLst>
  <p:sldIdLst>
    <p:sldId id="256" r:id="rId6"/>
    <p:sldId id="352" r:id="rId7"/>
    <p:sldId id="393" r:id="rId8"/>
    <p:sldId id="278" r:id="rId9"/>
    <p:sldId id="273" r:id="rId10"/>
    <p:sldId id="389" r:id="rId11"/>
    <p:sldId id="292" r:id="rId12"/>
    <p:sldId id="364" r:id="rId13"/>
    <p:sldId id="386" r:id="rId14"/>
    <p:sldId id="387" r:id="rId15"/>
    <p:sldId id="377" r:id="rId16"/>
    <p:sldId id="368" r:id="rId17"/>
    <p:sldId id="369" r:id="rId18"/>
    <p:sldId id="294" r:id="rId19"/>
    <p:sldId id="309" r:id="rId20"/>
    <p:sldId id="310" r:id="rId21"/>
    <p:sldId id="293" r:id="rId22"/>
    <p:sldId id="381" r:id="rId23"/>
    <p:sldId id="383" r:id="rId24"/>
    <p:sldId id="304" r:id="rId25"/>
    <p:sldId id="390" r:id="rId26"/>
    <p:sldId id="382" r:id="rId27"/>
    <p:sldId id="385" r:id="rId28"/>
    <p:sldId id="391" r:id="rId29"/>
    <p:sldId id="392" r:id="rId30"/>
    <p:sldId id="321" r:id="rId31"/>
    <p:sldId id="384" r:id="rId32"/>
    <p:sldId id="335" r:id="rId33"/>
    <p:sldId id="379" r:id="rId34"/>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8C5EDD-048C-A63E-0A3D-BA5E59E8099F}" name="Ruth Davies" initials="" userId="1a2c8ceaf521990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am Wouters" initials="BW" lastIdx="3" clrIdx="0">
    <p:extLst>
      <p:ext uri="{19B8F6BF-5375-455C-9EA6-DF929625EA0E}">
        <p15:presenceInfo xmlns:p15="http://schemas.microsoft.com/office/powerpoint/2012/main" userId="9f99efe5632b8b9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61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B27397-BF48-EED6-CD1D-AC2712C774DA}" v="2" dt="2023-09-19T06:18:23.418"/>
    <p1510:client id="{733CDAAE-5428-4793-A1AA-081D45264B90}" v="48" dt="2023-09-25T11:14:10.913"/>
    <p1510:client id="{8DA4B323-ECE5-4BCA-8404-E49293608C80}" v="517" dt="2023-10-17T07:39:48.066"/>
    <p1510:client id="{BE1F00F1-FCD6-A6C3-7919-E7546F3F6F24}" v="16" dt="2023-10-25T11:01:22.36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68" autoAdjust="0"/>
    <p:restoredTop sz="59728" autoAdjust="0"/>
  </p:normalViewPr>
  <p:slideViewPr>
    <p:cSldViewPr>
      <p:cViewPr varScale="1">
        <p:scale>
          <a:sx n="73" d="100"/>
          <a:sy n="73" d="100"/>
        </p:scale>
        <p:origin x="1416" y="192"/>
      </p:cViewPr>
      <p:guideLst>
        <p:guide orient="horz" pos="2880"/>
        <p:guide pos="2160"/>
      </p:guideLst>
    </p:cSldViewPr>
  </p:slideViewPr>
  <p:notesTextViewPr>
    <p:cViewPr>
      <p:scale>
        <a:sx n="100" d="100"/>
        <a:sy n="100" d="100"/>
      </p:scale>
      <p:origin x="0" y="0"/>
    </p:cViewPr>
  </p:notesText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psuge, Naomi" userId="S::nchepsuge@snv.org::ff3a2b79-6906-4086-a143-7cbd12f1a93e" providerId="AD" clId="Web-{8DA4B323-ECE5-4BCA-8404-E49293608C80}"/>
    <pc:docChg chg="modSld sldOrd">
      <pc:chgData name="Chepsuge, Naomi" userId="S::nchepsuge@snv.org::ff3a2b79-6906-4086-a143-7cbd12f1a93e" providerId="AD" clId="Web-{8DA4B323-ECE5-4BCA-8404-E49293608C80}" dt="2023-10-17T07:39:48.066" v="474" actId="20577"/>
      <pc:docMkLst>
        <pc:docMk/>
      </pc:docMkLst>
      <pc:sldChg chg="modSp">
        <pc:chgData name="Chepsuge, Naomi" userId="S::nchepsuge@snv.org::ff3a2b79-6906-4086-a143-7cbd12f1a93e" providerId="AD" clId="Web-{8DA4B323-ECE5-4BCA-8404-E49293608C80}" dt="2023-10-17T06:38:05.540" v="3" actId="20577"/>
        <pc:sldMkLst>
          <pc:docMk/>
          <pc:sldMk cId="100595170" sldId="278"/>
        </pc:sldMkLst>
        <pc:spChg chg="mod">
          <ac:chgData name="Chepsuge, Naomi" userId="S::nchepsuge@snv.org::ff3a2b79-6906-4086-a143-7cbd12f1a93e" providerId="AD" clId="Web-{8DA4B323-ECE5-4BCA-8404-E49293608C80}" dt="2023-10-17T06:38:05.540" v="3" actId="20577"/>
          <ac:spMkLst>
            <pc:docMk/>
            <pc:sldMk cId="100595170" sldId="278"/>
            <ac:spMk id="3" creationId="{17634D96-8BD3-6E9F-467A-4FA7F22F8C7E}"/>
          </ac:spMkLst>
        </pc:spChg>
      </pc:sldChg>
      <pc:sldChg chg="modSp ord">
        <pc:chgData name="Chepsuge, Naomi" userId="S::nchepsuge@snv.org::ff3a2b79-6906-4086-a143-7cbd12f1a93e" providerId="AD" clId="Web-{8DA4B323-ECE5-4BCA-8404-E49293608C80}" dt="2023-10-17T06:40:59.386" v="11"/>
        <pc:sldMkLst>
          <pc:docMk/>
          <pc:sldMk cId="531186531" sldId="292"/>
        </pc:sldMkLst>
        <pc:spChg chg="mod">
          <ac:chgData name="Chepsuge, Naomi" userId="S::nchepsuge@snv.org::ff3a2b79-6906-4086-a143-7cbd12f1a93e" providerId="AD" clId="Web-{8DA4B323-ECE5-4BCA-8404-E49293608C80}" dt="2023-10-17T06:40:50.636" v="10" actId="20577"/>
          <ac:spMkLst>
            <pc:docMk/>
            <pc:sldMk cId="531186531" sldId="292"/>
            <ac:spMk id="6" creationId="{5B830A9C-93FA-8D2A-8CA5-D80456A7796D}"/>
          </ac:spMkLst>
        </pc:spChg>
      </pc:sldChg>
      <pc:sldChg chg="modSp">
        <pc:chgData name="Chepsuge, Naomi" userId="S::nchepsuge@snv.org::ff3a2b79-6906-4086-a143-7cbd12f1a93e" providerId="AD" clId="Web-{8DA4B323-ECE5-4BCA-8404-E49293608C80}" dt="2023-10-17T06:48:32.144" v="52" actId="20577"/>
        <pc:sldMkLst>
          <pc:docMk/>
          <pc:sldMk cId="1053929365" sldId="293"/>
        </pc:sldMkLst>
        <pc:spChg chg="mod">
          <ac:chgData name="Chepsuge, Naomi" userId="S::nchepsuge@snv.org::ff3a2b79-6906-4086-a143-7cbd12f1a93e" providerId="AD" clId="Web-{8DA4B323-ECE5-4BCA-8404-E49293608C80}" dt="2023-10-17T06:48:32.144" v="52" actId="20577"/>
          <ac:spMkLst>
            <pc:docMk/>
            <pc:sldMk cId="1053929365" sldId="293"/>
            <ac:spMk id="3" creationId="{D822D3BA-3980-5B94-A1A9-52FE041091B8}"/>
          </ac:spMkLst>
        </pc:spChg>
      </pc:sldChg>
      <pc:sldChg chg="modSp">
        <pc:chgData name="Chepsuge, Naomi" userId="S::nchepsuge@snv.org::ff3a2b79-6906-4086-a143-7cbd12f1a93e" providerId="AD" clId="Web-{8DA4B323-ECE5-4BCA-8404-E49293608C80}" dt="2023-10-17T06:46:37.579" v="46" actId="1076"/>
        <pc:sldMkLst>
          <pc:docMk/>
          <pc:sldMk cId="89487717" sldId="294"/>
        </pc:sldMkLst>
        <pc:spChg chg="mod">
          <ac:chgData name="Chepsuge, Naomi" userId="S::nchepsuge@snv.org::ff3a2b79-6906-4086-a143-7cbd12f1a93e" providerId="AD" clId="Web-{8DA4B323-ECE5-4BCA-8404-E49293608C80}" dt="2023-10-17T06:45:44.672" v="18" actId="20577"/>
          <ac:spMkLst>
            <pc:docMk/>
            <pc:sldMk cId="89487717" sldId="294"/>
            <ac:spMk id="2" creationId="{B9202ABE-6D02-08C1-C820-7E5A633EA4F1}"/>
          </ac:spMkLst>
        </pc:spChg>
        <pc:graphicFrameChg chg="mod modGraphic">
          <ac:chgData name="Chepsuge, Naomi" userId="S::nchepsuge@snv.org::ff3a2b79-6906-4086-a143-7cbd12f1a93e" providerId="AD" clId="Web-{8DA4B323-ECE5-4BCA-8404-E49293608C80}" dt="2023-10-17T06:46:37.579" v="46" actId="1076"/>
          <ac:graphicFrameMkLst>
            <pc:docMk/>
            <pc:sldMk cId="89487717" sldId="294"/>
            <ac:graphicFrameMk id="4" creationId="{F087E62D-05D5-5F21-71A5-481161B19B57}"/>
          </ac:graphicFrameMkLst>
        </pc:graphicFrameChg>
      </pc:sldChg>
      <pc:sldChg chg="ord">
        <pc:chgData name="Chepsuge, Naomi" userId="S::nchepsuge@snv.org::ff3a2b79-6906-4086-a143-7cbd12f1a93e" providerId="AD" clId="Web-{8DA4B323-ECE5-4BCA-8404-E49293608C80}" dt="2023-10-17T06:48:59.801" v="53"/>
        <pc:sldMkLst>
          <pc:docMk/>
          <pc:sldMk cId="1644978287" sldId="304"/>
        </pc:sldMkLst>
      </pc:sldChg>
      <pc:sldChg chg="modSp">
        <pc:chgData name="Chepsuge, Naomi" userId="S::nchepsuge@snv.org::ff3a2b79-6906-4086-a143-7cbd12f1a93e" providerId="AD" clId="Web-{8DA4B323-ECE5-4BCA-8404-E49293608C80}" dt="2023-10-17T06:47:31.596" v="50" actId="20577"/>
        <pc:sldMkLst>
          <pc:docMk/>
          <pc:sldMk cId="2974576040" sldId="309"/>
        </pc:sldMkLst>
        <pc:spChg chg="mod">
          <ac:chgData name="Chepsuge, Naomi" userId="S::nchepsuge@snv.org::ff3a2b79-6906-4086-a143-7cbd12f1a93e" providerId="AD" clId="Web-{8DA4B323-ECE5-4BCA-8404-E49293608C80}" dt="2023-10-17T06:46:51.829" v="47" actId="1076"/>
          <ac:spMkLst>
            <pc:docMk/>
            <pc:sldMk cId="2974576040" sldId="309"/>
            <ac:spMk id="2" creationId="{36AB1B9C-9832-C49B-E34F-7EED0C6CAA7E}"/>
          </ac:spMkLst>
        </pc:spChg>
        <pc:spChg chg="mod">
          <ac:chgData name="Chepsuge, Naomi" userId="S::nchepsuge@snv.org::ff3a2b79-6906-4086-a143-7cbd12f1a93e" providerId="AD" clId="Web-{8DA4B323-ECE5-4BCA-8404-E49293608C80}" dt="2023-10-17T06:47:31.596" v="50" actId="20577"/>
          <ac:spMkLst>
            <pc:docMk/>
            <pc:sldMk cId="2974576040" sldId="309"/>
            <ac:spMk id="3" creationId="{B4D1D3F6-4643-7491-891C-328FCE84C4D3}"/>
          </ac:spMkLst>
        </pc:spChg>
      </pc:sldChg>
      <pc:sldChg chg="modSp">
        <pc:chgData name="Chepsuge, Naomi" userId="S::nchepsuge@snv.org::ff3a2b79-6906-4086-a143-7cbd12f1a93e" providerId="AD" clId="Web-{8DA4B323-ECE5-4BCA-8404-E49293608C80}" dt="2023-10-17T07:23:21.566" v="120" actId="20577"/>
        <pc:sldMkLst>
          <pc:docMk/>
          <pc:sldMk cId="3600634431" sldId="335"/>
        </pc:sldMkLst>
        <pc:spChg chg="mod">
          <ac:chgData name="Chepsuge, Naomi" userId="S::nchepsuge@snv.org::ff3a2b79-6906-4086-a143-7cbd12f1a93e" providerId="AD" clId="Web-{8DA4B323-ECE5-4BCA-8404-E49293608C80}" dt="2023-10-17T07:05:44.753" v="98" actId="14100"/>
          <ac:spMkLst>
            <pc:docMk/>
            <pc:sldMk cId="3600634431" sldId="335"/>
            <ac:spMk id="12" creationId="{40180F8A-EE1E-7679-44E5-6FF126157746}"/>
          </ac:spMkLst>
        </pc:spChg>
        <pc:spChg chg="mod">
          <ac:chgData name="Chepsuge, Naomi" userId="S::nchepsuge@snv.org::ff3a2b79-6906-4086-a143-7cbd12f1a93e" providerId="AD" clId="Web-{8DA4B323-ECE5-4BCA-8404-E49293608C80}" dt="2023-10-17T07:06:42.207" v="108" actId="20577"/>
          <ac:spMkLst>
            <pc:docMk/>
            <pc:sldMk cId="3600634431" sldId="335"/>
            <ac:spMk id="72" creationId="{C040F5F0-4E57-9530-266C-9A66AA8520EC}"/>
          </ac:spMkLst>
        </pc:spChg>
        <pc:spChg chg="mod">
          <ac:chgData name="Chepsuge, Naomi" userId="S::nchepsuge@snv.org::ff3a2b79-6906-4086-a143-7cbd12f1a93e" providerId="AD" clId="Web-{8DA4B323-ECE5-4BCA-8404-E49293608C80}" dt="2023-10-17T07:06:53.583" v="113" actId="20577"/>
          <ac:spMkLst>
            <pc:docMk/>
            <pc:sldMk cId="3600634431" sldId="335"/>
            <ac:spMk id="73" creationId="{4128D546-9805-DDC2-38A9-A04E420F38F6}"/>
          </ac:spMkLst>
        </pc:spChg>
        <pc:spChg chg="mod">
          <ac:chgData name="Chepsuge, Naomi" userId="S::nchepsuge@snv.org::ff3a2b79-6906-4086-a143-7cbd12f1a93e" providerId="AD" clId="Web-{8DA4B323-ECE5-4BCA-8404-E49293608C80}" dt="2023-10-17T07:06:09.973" v="101" actId="20577"/>
          <ac:spMkLst>
            <pc:docMk/>
            <pc:sldMk cId="3600634431" sldId="335"/>
            <ac:spMk id="74" creationId="{BE48928E-E733-4EF6-58F4-E2E2D85638C0}"/>
          </ac:spMkLst>
        </pc:spChg>
        <pc:spChg chg="mod">
          <ac:chgData name="Chepsuge, Naomi" userId="S::nchepsuge@snv.org::ff3a2b79-6906-4086-a143-7cbd12f1a93e" providerId="AD" clId="Web-{8DA4B323-ECE5-4BCA-8404-E49293608C80}" dt="2023-10-17T07:06:18.738" v="102" actId="20577"/>
          <ac:spMkLst>
            <pc:docMk/>
            <pc:sldMk cId="3600634431" sldId="335"/>
            <ac:spMk id="76" creationId="{A981F864-7307-27AB-FF32-8908CC6C0748}"/>
          </ac:spMkLst>
        </pc:spChg>
        <pc:spChg chg="mod">
          <ac:chgData name="Chepsuge, Naomi" userId="S::nchepsuge@snv.org::ff3a2b79-6906-4086-a143-7cbd12f1a93e" providerId="AD" clId="Web-{8DA4B323-ECE5-4BCA-8404-E49293608C80}" dt="2023-10-17T07:06:22.379" v="103" actId="20577"/>
          <ac:spMkLst>
            <pc:docMk/>
            <pc:sldMk cId="3600634431" sldId="335"/>
            <ac:spMk id="78" creationId="{0FCADE23-9EAD-EEAE-F8E5-42F564394320}"/>
          </ac:spMkLst>
        </pc:spChg>
        <pc:spChg chg="mod">
          <ac:chgData name="Chepsuge, Naomi" userId="S::nchepsuge@snv.org::ff3a2b79-6906-4086-a143-7cbd12f1a93e" providerId="AD" clId="Web-{8DA4B323-ECE5-4BCA-8404-E49293608C80}" dt="2023-10-17T07:23:21.566" v="120" actId="20577"/>
          <ac:spMkLst>
            <pc:docMk/>
            <pc:sldMk cId="3600634431" sldId="335"/>
            <ac:spMk id="79" creationId="{0E63C877-70CE-0C0F-1309-3645037484B3}"/>
          </ac:spMkLst>
        </pc:spChg>
        <pc:spChg chg="mod">
          <ac:chgData name="Chepsuge, Naomi" userId="S::nchepsuge@snv.org::ff3a2b79-6906-4086-a143-7cbd12f1a93e" providerId="AD" clId="Web-{8DA4B323-ECE5-4BCA-8404-E49293608C80}" dt="2023-10-17T07:06:29.879" v="105" actId="20577"/>
          <ac:spMkLst>
            <pc:docMk/>
            <pc:sldMk cId="3600634431" sldId="335"/>
            <ac:spMk id="80" creationId="{71EEF1D8-A66E-5B27-77C8-800D5259A73A}"/>
          </ac:spMkLst>
        </pc:spChg>
        <pc:spChg chg="mod">
          <ac:chgData name="Chepsuge, Naomi" userId="S::nchepsuge@snv.org::ff3a2b79-6906-4086-a143-7cbd12f1a93e" providerId="AD" clId="Web-{8DA4B323-ECE5-4BCA-8404-E49293608C80}" dt="2023-10-17T07:06:33.270" v="106" actId="20577"/>
          <ac:spMkLst>
            <pc:docMk/>
            <pc:sldMk cId="3600634431" sldId="335"/>
            <ac:spMk id="81" creationId="{D884AC0C-35AE-79DD-A599-BEECFB1CDBA6}"/>
          </ac:spMkLst>
        </pc:spChg>
        <pc:spChg chg="mod">
          <ac:chgData name="Chepsuge, Naomi" userId="S::nchepsuge@snv.org::ff3a2b79-6906-4086-a143-7cbd12f1a93e" providerId="AD" clId="Web-{8DA4B323-ECE5-4BCA-8404-E49293608C80}" dt="2023-10-17T07:06:36.879" v="107" actId="20577"/>
          <ac:spMkLst>
            <pc:docMk/>
            <pc:sldMk cId="3600634431" sldId="335"/>
            <ac:spMk id="82" creationId="{F24776B5-71B6-A258-74E4-6E7CB4D4A3FA}"/>
          </ac:spMkLst>
        </pc:spChg>
        <pc:spChg chg="mod">
          <ac:chgData name="Chepsuge, Naomi" userId="S::nchepsuge@snv.org::ff3a2b79-6906-4086-a143-7cbd12f1a93e" providerId="AD" clId="Web-{8DA4B323-ECE5-4BCA-8404-E49293608C80}" dt="2023-10-17T07:06:27.926" v="104" actId="20577"/>
          <ac:spMkLst>
            <pc:docMk/>
            <pc:sldMk cId="3600634431" sldId="335"/>
            <ac:spMk id="83" creationId="{ED60D536-9541-80C8-274A-E05117C6372B}"/>
          </ac:spMkLst>
        </pc:spChg>
        <pc:spChg chg="mod">
          <ac:chgData name="Chepsuge, Naomi" userId="S::nchepsuge@snv.org::ff3a2b79-6906-4086-a143-7cbd12f1a93e" providerId="AD" clId="Web-{8DA4B323-ECE5-4BCA-8404-E49293608C80}" dt="2023-10-17T07:06:45.832" v="110" actId="20577"/>
          <ac:spMkLst>
            <pc:docMk/>
            <pc:sldMk cId="3600634431" sldId="335"/>
            <ac:spMk id="85" creationId="{072F7BEE-CB27-4DB3-1190-1A2CC7107020}"/>
          </ac:spMkLst>
        </pc:spChg>
        <pc:spChg chg="mod">
          <ac:chgData name="Chepsuge, Naomi" userId="S::nchepsuge@snv.org::ff3a2b79-6906-4086-a143-7cbd12f1a93e" providerId="AD" clId="Web-{8DA4B323-ECE5-4BCA-8404-E49293608C80}" dt="2023-10-17T07:06:49.676" v="111" actId="20577"/>
          <ac:spMkLst>
            <pc:docMk/>
            <pc:sldMk cId="3600634431" sldId="335"/>
            <ac:spMk id="87" creationId="{E963ABE6-4303-149D-8DFD-068DB41E12E4}"/>
          </ac:spMkLst>
        </pc:spChg>
        <pc:spChg chg="mod">
          <ac:chgData name="Chepsuge, Naomi" userId="S::nchepsuge@snv.org::ff3a2b79-6906-4086-a143-7cbd12f1a93e" providerId="AD" clId="Web-{8DA4B323-ECE5-4BCA-8404-E49293608C80}" dt="2023-10-17T07:06:56.692" v="115" actId="20577"/>
          <ac:spMkLst>
            <pc:docMk/>
            <pc:sldMk cId="3600634431" sldId="335"/>
            <ac:spMk id="88" creationId="{2D142E57-D56E-7237-CFB6-F9A48B293734}"/>
          </ac:spMkLst>
        </pc:spChg>
      </pc:sldChg>
      <pc:sldChg chg="modSp">
        <pc:chgData name="Chepsuge, Naomi" userId="S::nchepsuge@snv.org::ff3a2b79-6906-4086-a143-7cbd12f1a93e" providerId="AD" clId="Web-{8DA4B323-ECE5-4BCA-8404-E49293608C80}" dt="2023-10-17T07:39:48.066" v="474" actId="20577"/>
        <pc:sldMkLst>
          <pc:docMk/>
          <pc:sldMk cId="1766151305" sldId="352"/>
        </pc:sldMkLst>
        <pc:spChg chg="mod">
          <ac:chgData name="Chepsuge, Naomi" userId="S::nchepsuge@snv.org::ff3a2b79-6906-4086-a143-7cbd12f1a93e" providerId="AD" clId="Web-{8DA4B323-ECE5-4BCA-8404-E49293608C80}" dt="2023-10-17T07:39:48.066" v="474" actId="20577"/>
          <ac:spMkLst>
            <pc:docMk/>
            <pc:sldMk cId="1766151305" sldId="352"/>
            <ac:spMk id="3" creationId="{0BBCC23A-00A3-954F-63FD-963FB2F7093F}"/>
          </ac:spMkLst>
        </pc:spChg>
      </pc:sldChg>
      <pc:sldChg chg="ord">
        <pc:chgData name="Chepsuge, Naomi" userId="S::nchepsuge@snv.org::ff3a2b79-6906-4086-a143-7cbd12f1a93e" providerId="AD" clId="Web-{8DA4B323-ECE5-4BCA-8404-E49293608C80}" dt="2023-10-17T07:20:48.877" v="118"/>
        <pc:sldMkLst>
          <pc:docMk/>
          <pc:sldMk cId="1505208366" sldId="364"/>
        </pc:sldMkLst>
      </pc:sldChg>
      <pc:sldChg chg="modSp">
        <pc:chgData name="Chepsuge, Naomi" userId="S::nchepsuge@snv.org::ff3a2b79-6906-4086-a143-7cbd12f1a93e" providerId="AD" clId="Web-{8DA4B323-ECE5-4BCA-8404-E49293608C80}" dt="2023-10-17T06:44:34.765" v="17" actId="14100"/>
        <pc:sldMkLst>
          <pc:docMk/>
          <pc:sldMk cId="2390086746" sldId="368"/>
        </pc:sldMkLst>
        <pc:spChg chg="mod">
          <ac:chgData name="Chepsuge, Naomi" userId="S::nchepsuge@snv.org::ff3a2b79-6906-4086-a143-7cbd12f1a93e" providerId="AD" clId="Web-{8DA4B323-ECE5-4BCA-8404-E49293608C80}" dt="2023-10-17T06:44:34.765" v="17" actId="14100"/>
          <ac:spMkLst>
            <pc:docMk/>
            <pc:sldMk cId="2390086746" sldId="368"/>
            <ac:spMk id="3" creationId="{E4BF2A8C-AD37-7B3B-9027-4C7CDCF9F0AD}"/>
          </ac:spMkLst>
        </pc:spChg>
      </pc:sldChg>
      <pc:sldChg chg="modSp">
        <pc:chgData name="Chepsuge, Naomi" userId="S::nchepsuge@snv.org::ff3a2b79-6906-4086-a143-7cbd12f1a93e" providerId="AD" clId="Web-{8DA4B323-ECE5-4BCA-8404-E49293608C80}" dt="2023-10-17T06:44:03.749" v="16" actId="14100"/>
        <pc:sldMkLst>
          <pc:docMk/>
          <pc:sldMk cId="1501262933" sldId="377"/>
        </pc:sldMkLst>
        <pc:spChg chg="mod">
          <ac:chgData name="Chepsuge, Naomi" userId="S::nchepsuge@snv.org::ff3a2b79-6906-4086-a143-7cbd12f1a93e" providerId="AD" clId="Web-{8DA4B323-ECE5-4BCA-8404-E49293608C80}" dt="2023-10-17T06:44:03.749" v="16" actId="14100"/>
          <ac:spMkLst>
            <pc:docMk/>
            <pc:sldMk cId="1501262933" sldId="377"/>
            <ac:spMk id="3" creationId="{E4BF2A8C-AD37-7B3B-9027-4C7CDCF9F0AD}"/>
          </ac:spMkLst>
        </pc:spChg>
      </pc:sldChg>
      <pc:sldChg chg="modSp">
        <pc:chgData name="Chepsuge, Naomi" userId="S::nchepsuge@snv.org::ff3a2b79-6906-4086-a143-7cbd12f1a93e" providerId="AD" clId="Web-{8DA4B323-ECE5-4BCA-8404-E49293608C80}" dt="2023-10-17T07:20:19.267" v="117" actId="20577"/>
        <pc:sldMkLst>
          <pc:docMk/>
          <pc:sldMk cId="665370962" sldId="379"/>
        </pc:sldMkLst>
        <pc:spChg chg="mod">
          <ac:chgData name="Chepsuge, Naomi" userId="S::nchepsuge@snv.org::ff3a2b79-6906-4086-a143-7cbd12f1a93e" providerId="AD" clId="Web-{8DA4B323-ECE5-4BCA-8404-E49293608C80}" dt="2023-10-17T07:20:19.267" v="117" actId="20577"/>
          <ac:spMkLst>
            <pc:docMk/>
            <pc:sldMk cId="665370962" sldId="379"/>
            <ac:spMk id="3" creationId="{BC97AC8E-7E26-C89A-103F-2BB90B0656EB}"/>
          </ac:spMkLst>
        </pc:spChg>
      </pc:sldChg>
      <pc:sldChg chg="modSp">
        <pc:chgData name="Chepsuge, Naomi" userId="S::nchepsuge@snv.org::ff3a2b79-6906-4086-a143-7cbd12f1a93e" providerId="AD" clId="Web-{8DA4B323-ECE5-4BCA-8404-E49293608C80}" dt="2023-10-17T06:48:08.550" v="51" actId="1076"/>
        <pc:sldMkLst>
          <pc:docMk/>
          <pc:sldMk cId="4029925332" sldId="381"/>
        </pc:sldMkLst>
        <pc:spChg chg="mod">
          <ac:chgData name="Chepsuge, Naomi" userId="S::nchepsuge@snv.org::ff3a2b79-6906-4086-a143-7cbd12f1a93e" providerId="AD" clId="Web-{8DA4B323-ECE5-4BCA-8404-E49293608C80}" dt="2023-10-17T06:48:08.550" v="51" actId="1076"/>
          <ac:spMkLst>
            <pc:docMk/>
            <pc:sldMk cId="4029925332" sldId="381"/>
            <ac:spMk id="2" creationId="{ADC446DD-5082-0D5C-7CC0-61B687EB995B}"/>
          </ac:spMkLst>
        </pc:spChg>
      </pc:sldChg>
      <pc:sldChg chg="modSp">
        <pc:chgData name="Chepsuge, Naomi" userId="S::nchepsuge@snv.org::ff3a2b79-6906-4086-a143-7cbd12f1a93e" providerId="AD" clId="Web-{8DA4B323-ECE5-4BCA-8404-E49293608C80}" dt="2023-10-17T06:49:25.660" v="56" actId="1076"/>
        <pc:sldMkLst>
          <pc:docMk/>
          <pc:sldMk cId="255780104" sldId="382"/>
        </pc:sldMkLst>
        <pc:spChg chg="mod">
          <ac:chgData name="Chepsuge, Naomi" userId="S::nchepsuge@snv.org::ff3a2b79-6906-4086-a143-7cbd12f1a93e" providerId="AD" clId="Web-{8DA4B323-ECE5-4BCA-8404-E49293608C80}" dt="2023-10-17T06:49:25.660" v="56" actId="1076"/>
          <ac:spMkLst>
            <pc:docMk/>
            <pc:sldMk cId="255780104" sldId="382"/>
            <ac:spMk id="2" creationId="{2AD0777E-99DB-3E8B-5581-09A514FA6522}"/>
          </ac:spMkLst>
        </pc:spChg>
        <pc:spChg chg="mod">
          <ac:chgData name="Chepsuge, Naomi" userId="S::nchepsuge@snv.org::ff3a2b79-6906-4086-a143-7cbd12f1a93e" providerId="AD" clId="Web-{8DA4B323-ECE5-4BCA-8404-E49293608C80}" dt="2023-10-17T06:49:20.316" v="55" actId="1076"/>
          <ac:spMkLst>
            <pc:docMk/>
            <pc:sldMk cId="255780104" sldId="382"/>
            <ac:spMk id="3" creationId="{BD74988D-6A3F-8B08-AAF0-7D9D810C34EC}"/>
          </ac:spMkLst>
        </pc:spChg>
      </pc:sldChg>
      <pc:sldChg chg="modSp">
        <pc:chgData name="Chepsuge, Naomi" userId="S::nchepsuge@snv.org::ff3a2b79-6906-4086-a143-7cbd12f1a93e" providerId="AD" clId="Web-{8DA4B323-ECE5-4BCA-8404-E49293608C80}" dt="2023-10-17T07:04:17.033" v="91" actId="1076"/>
        <pc:sldMkLst>
          <pc:docMk/>
          <pc:sldMk cId="3282289245" sldId="385"/>
        </pc:sldMkLst>
        <pc:spChg chg="mod">
          <ac:chgData name="Chepsuge, Naomi" userId="S::nchepsuge@snv.org::ff3a2b79-6906-4086-a143-7cbd12f1a93e" providerId="AD" clId="Web-{8DA4B323-ECE5-4BCA-8404-E49293608C80}" dt="2023-10-17T07:04:17.033" v="91" actId="1076"/>
          <ac:spMkLst>
            <pc:docMk/>
            <pc:sldMk cId="3282289245" sldId="385"/>
            <ac:spMk id="2" creationId="{2AD0777E-99DB-3E8B-5581-09A514FA6522}"/>
          </ac:spMkLst>
        </pc:spChg>
        <pc:spChg chg="mod">
          <ac:chgData name="Chepsuge, Naomi" userId="S::nchepsuge@snv.org::ff3a2b79-6906-4086-a143-7cbd12f1a93e" providerId="AD" clId="Web-{8DA4B323-ECE5-4BCA-8404-E49293608C80}" dt="2023-10-17T07:04:12.205" v="90" actId="14100"/>
          <ac:spMkLst>
            <pc:docMk/>
            <pc:sldMk cId="3282289245" sldId="385"/>
            <ac:spMk id="3" creationId="{BD74988D-6A3F-8B08-AAF0-7D9D810C34EC}"/>
          </ac:spMkLst>
        </pc:spChg>
      </pc:sldChg>
      <pc:sldChg chg="modSp">
        <pc:chgData name="Chepsuge, Naomi" userId="S::nchepsuge@snv.org::ff3a2b79-6906-4086-a143-7cbd12f1a93e" providerId="AD" clId="Web-{8DA4B323-ECE5-4BCA-8404-E49293608C80}" dt="2023-10-17T06:42:27.825" v="14" actId="20577"/>
        <pc:sldMkLst>
          <pc:docMk/>
          <pc:sldMk cId="2544858939" sldId="386"/>
        </pc:sldMkLst>
        <pc:spChg chg="mod">
          <ac:chgData name="Chepsuge, Naomi" userId="S::nchepsuge@snv.org::ff3a2b79-6906-4086-a143-7cbd12f1a93e" providerId="AD" clId="Web-{8DA4B323-ECE5-4BCA-8404-E49293608C80}" dt="2023-10-17T06:42:27.825" v="14" actId="20577"/>
          <ac:spMkLst>
            <pc:docMk/>
            <pc:sldMk cId="2544858939" sldId="386"/>
            <ac:spMk id="3" creationId="{D2704B3B-35D5-A04C-79A9-EC7168E415A0}"/>
          </ac:spMkLst>
        </pc:spChg>
      </pc:sldChg>
      <pc:sldChg chg="modSp">
        <pc:chgData name="Chepsuge, Naomi" userId="S::nchepsuge@snv.org::ff3a2b79-6906-4086-a143-7cbd12f1a93e" providerId="AD" clId="Web-{8DA4B323-ECE5-4BCA-8404-E49293608C80}" dt="2023-10-17T06:43:44.764" v="15" actId="20577"/>
        <pc:sldMkLst>
          <pc:docMk/>
          <pc:sldMk cId="1222710845" sldId="387"/>
        </pc:sldMkLst>
        <pc:spChg chg="mod">
          <ac:chgData name="Chepsuge, Naomi" userId="S::nchepsuge@snv.org::ff3a2b79-6906-4086-a143-7cbd12f1a93e" providerId="AD" clId="Web-{8DA4B323-ECE5-4BCA-8404-E49293608C80}" dt="2023-10-17T06:43:44.764" v="15" actId="20577"/>
          <ac:spMkLst>
            <pc:docMk/>
            <pc:sldMk cId="1222710845" sldId="387"/>
            <ac:spMk id="3" creationId="{F96BC018-A649-40E8-84D2-40B782063341}"/>
          </ac:spMkLst>
        </pc:spChg>
      </pc:sldChg>
      <pc:sldChg chg="modSp">
        <pc:chgData name="Chepsuge, Naomi" userId="S::nchepsuge@snv.org::ff3a2b79-6906-4086-a143-7cbd12f1a93e" providerId="AD" clId="Web-{8DA4B323-ECE5-4BCA-8404-E49293608C80}" dt="2023-10-17T06:40:19.745" v="6" actId="1076"/>
        <pc:sldMkLst>
          <pc:docMk/>
          <pc:sldMk cId="166208681" sldId="389"/>
        </pc:sldMkLst>
        <pc:picChg chg="mod">
          <ac:chgData name="Chepsuge, Naomi" userId="S::nchepsuge@snv.org::ff3a2b79-6906-4086-a143-7cbd12f1a93e" providerId="AD" clId="Web-{8DA4B323-ECE5-4BCA-8404-E49293608C80}" dt="2023-10-17T06:40:19.745" v="6" actId="1076"/>
          <ac:picMkLst>
            <pc:docMk/>
            <pc:sldMk cId="166208681" sldId="389"/>
            <ac:picMk id="4" creationId="{80621D17-F344-B93D-2BB8-2D897C3AC41E}"/>
          </ac:picMkLst>
        </pc:picChg>
      </pc:sldChg>
      <pc:sldChg chg="modSp">
        <pc:chgData name="Chepsuge, Naomi" userId="S::nchepsuge@snv.org::ff3a2b79-6906-4086-a143-7cbd12f1a93e" providerId="AD" clId="Web-{8DA4B323-ECE5-4BCA-8404-E49293608C80}" dt="2023-10-17T06:54:57.322" v="60" actId="14100"/>
        <pc:sldMkLst>
          <pc:docMk/>
          <pc:sldMk cId="1455263237" sldId="391"/>
        </pc:sldMkLst>
        <pc:spChg chg="mod">
          <ac:chgData name="Chepsuge, Naomi" userId="S::nchepsuge@snv.org::ff3a2b79-6906-4086-a143-7cbd12f1a93e" providerId="AD" clId="Web-{8DA4B323-ECE5-4BCA-8404-E49293608C80}" dt="2023-10-17T06:54:39.931" v="57" actId="20577"/>
          <ac:spMkLst>
            <pc:docMk/>
            <pc:sldMk cId="1455263237" sldId="391"/>
            <ac:spMk id="2" creationId="{4EC76D2D-9F88-3CA9-0854-6E5852802F63}"/>
          </ac:spMkLst>
        </pc:spChg>
        <pc:spChg chg="mod">
          <ac:chgData name="Chepsuge, Naomi" userId="S::nchepsuge@snv.org::ff3a2b79-6906-4086-a143-7cbd12f1a93e" providerId="AD" clId="Web-{8DA4B323-ECE5-4BCA-8404-E49293608C80}" dt="2023-10-17T06:54:57.322" v="60" actId="14100"/>
          <ac:spMkLst>
            <pc:docMk/>
            <pc:sldMk cId="1455263237" sldId="391"/>
            <ac:spMk id="3" creationId="{A77BE083-8524-757E-199B-EB1232D51558}"/>
          </ac:spMkLst>
        </pc:spChg>
      </pc:sldChg>
      <pc:sldChg chg="modSp">
        <pc:chgData name="Chepsuge, Naomi" userId="S::nchepsuge@snv.org::ff3a2b79-6906-4086-a143-7cbd12f1a93e" providerId="AD" clId="Web-{8DA4B323-ECE5-4BCA-8404-E49293608C80}" dt="2023-10-17T07:05:01.143" v="97" actId="1076"/>
        <pc:sldMkLst>
          <pc:docMk/>
          <pc:sldMk cId="4259440759" sldId="392"/>
        </pc:sldMkLst>
        <pc:spChg chg="mod">
          <ac:chgData name="Chepsuge, Naomi" userId="S::nchepsuge@snv.org::ff3a2b79-6906-4086-a143-7cbd12f1a93e" providerId="AD" clId="Web-{8DA4B323-ECE5-4BCA-8404-E49293608C80}" dt="2023-10-17T07:05:01.143" v="97" actId="1076"/>
          <ac:spMkLst>
            <pc:docMk/>
            <pc:sldMk cId="4259440759" sldId="392"/>
            <ac:spMk id="2" creationId="{4A3EEACA-8779-E2AC-81E8-37456AA9485C}"/>
          </ac:spMkLst>
        </pc:spChg>
        <pc:spChg chg="mod">
          <ac:chgData name="Chepsuge, Naomi" userId="S::nchepsuge@snv.org::ff3a2b79-6906-4086-a143-7cbd12f1a93e" providerId="AD" clId="Web-{8DA4B323-ECE5-4BCA-8404-E49293608C80}" dt="2023-10-17T07:04:53.190" v="96" actId="20577"/>
          <ac:spMkLst>
            <pc:docMk/>
            <pc:sldMk cId="4259440759" sldId="392"/>
            <ac:spMk id="3" creationId="{EA11E712-76D5-4886-6462-2889CEB735C2}"/>
          </ac:spMkLst>
        </pc:spChg>
      </pc:sldChg>
    </pc:docChg>
  </pc:docChgLst>
  <pc:docChgLst>
    <pc:chgData name="Mounde, Alex" userId="S::amounde@snv.org::95c7e3d0-b8a1-4b57-b85e-c51935f30037" providerId="AD" clId="Web-{BE1F00F1-FCD6-A6C3-7919-E7546F3F6F24}"/>
    <pc:docChg chg="addSld delSld modSld">
      <pc:chgData name="Mounde, Alex" userId="S::amounde@snv.org::95c7e3d0-b8a1-4b57-b85e-c51935f30037" providerId="AD" clId="Web-{BE1F00F1-FCD6-A6C3-7919-E7546F3F6F24}" dt="2023-10-25T11:01:16.181" v="10" actId="20577"/>
      <pc:docMkLst>
        <pc:docMk/>
      </pc:docMkLst>
      <pc:sldChg chg="modSp">
        <pc:chgData name="Mounde, Alex" userId="S::amounde@snv.org::95c7e3d0-b8a1-4b57-b85e-c51935f30037" providerId="AD" clId="Web-{BE1F00F1-FCD6-A6C3-7919-E7546F3F6F24}" dt="2023-10-25T11:01:16.181" v="10" actId="20577"/>
        <pc:sldMkLst>
          <pc:docMk/>
          <pc:sldMk cId="0" sldId="256"/>
        </pc:sldMkLst>
        <pc:spChg chg="mod">
          <ac:chgData name="Mounde, Alex" userId="S::amounde@snv.org::95c7e3d0-b8a1-4b57-b85e-c51935f30037" providerId="AD" clId="Web-{BE1F00F1-FCD6-A6C3-7919-E7546F3F6F24}" dt="2023-10-25T11:01:16.181" v="10" actId="20577"/>
          <ac:spMkLst>
            <pc:docMk/>
            <pc:sldMk cId="0" sldId="256"/>
            <ac:spMk id="12" creationId="{4BF14B52-FD5F-7D7B-4021-4B3FB1C89520}"/>
          </ac:spMkLst>
        </pc:spChg>
      </pc:sldChg>
      <pc:sldChg chg="addSp modSp mod modClrScheme chgLayout">
        <pc:chgData name="Mounde, Alex" userId="S::amounde@snv.org::95c7e3d0-b8a1-4b57-b85e-c51935f30037" providerId="AD" clId="Web-{BE1F00F1-FCD6-A6C3-7919-E7546F3F6F24}" dt="2023-10-25T11:00:21.913" v="2"/>
        <pc:sldMkLst>
          <pc:docMk/>
          <pc:sldMk cId="4029925332" sldId="381"/>
        </pc:sldMkLst>
        <pc:spChg chg="mod ord">
          <ac:chgData name="Mounde, Alex" userId="S::amounde@snv.org::95c7e3d0-b8a1-4b57-b85e-c51935f30037" providerId="AD" clId="Web-{BE1F00F1-FCD6-A6C3-7919-E7546F3F6F24}" dt="2023-10-25T11:00:21.913" v="2"/>
          <ac:spMkLst>
            <pc:docMk/>
            <pc:sldMk cId="4029925332" sldId="381"/>
            <ac:spMk id="2" creationId="{ADC446DD-5082-0D5C-7CC0-61B687EB995B}"/>
          </ac:spMkLst>
        </pc:spChg>
        <pc:spChg chg="add mod ord">
          <ac:chgData name="Mounde, Alex" userId="S::amounde@snv.org::95c7e3d0-b8a1-4b57-b85e-c51935f30037" providerId="AD" clId="Web-{BE1F00F1-FCD6-A6C3-7919-E7546F3F6F24}" dt="2023-10-25T11:00:21.913" v="2"/>
          <ac:spMkLst>
            <pc:docMk/>
            <pc:sldMk cId="4029925332" sldId="381"/>
            <ac:spMk id="3" creationId="{30CB803A-92AA-7102-9196-5C48949E6376}"/>
          </ac:spMkLst>
        </pc:spChg>
      </pc:sldChg>
      <pc:sldChg chg="addSp modSp mod modClrScheme chgLayout">
        <pc:chgData name="Mounde, Alex" userId="S::amounde@snv.org::95c7e3d0-b8a1-4b57-b85e-c51935f30037" providerId="AD" clId="Web-{BE1F00F1-FCD6-A6C3-7919-E7546F3F6F24}" dt="2023-10-25T11:00:37.445" v="3"/>
        <pc:sldMkLst>
          <pc:docMk/>
          <pc:sldMk cId="3846132762" sldId="393"/>
        </pc:sldMkLst>
        <pc:spChg chg="mod ord">
          <ac:chgData name="Mounde, Alex" userId="S::amounde@snv.org::95c7e3d0-b8a1-4b57-b85e-c51935f30037" providerId="AD" clId="Web-{BE1F00F1-FCD6-A6C3-7919-E7546F3F6F24}" dt="2023-10-25T11:00:37.445" v="3"/>
          <ac:spMkLst>
            <pc:docMk/>
            <pc:sldMk cId="3846132762" sldId="393"/>
            <ac:spMk id="2" creationId="{387B322C-E7AF-F69E-CBCC-2F560AA9AC54}"/>
          </ac:spMkLst>
        </pc:spChg>
        <pc:spChg chg="add mod ord">
          <ac:chgData name="Mounde, Alex" userId="S::amounde@snv.org::95c7e3d0-b8a1-4b57-b85e-c51935f30037" providerId="AD" clId="Web-{BE1F00F1-FCD6-A6C3-7919-E7546F3F6F24}" dt="2023-10-25T11:00:37.445" v="3"/>
          <ac:spMkLst>
            <pc:docMk/>
            <pc:sldMk cId="3846132762" sldId="393"/>
            <ac:spMk id="3" creationId="{2DF29B80-6D29-1BA3-8AC5-14360929F7EE}"/>
          </ac:spMkLst>
        </pc:spChg>
      </pc:sldChg>
      <pc:sldChg chg="new del">
        <pc:chgData name="Mounde, Alex" userId="S::amounde@snv.org::95c7e3d0-b8a1-4b57-b85e-c51935f30037" providerId="AD" clId="Web-{BE1F00F1-FCD6-A6C3-7919-E7546F3F6F24}" dt="2023-10-25T11:00:14.429" v="1"/>
        <pc:sldMkLst>
          <pc:docMk/>
          <pc:sldMk cId="3441095289" sldId="3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9CB96F71-B9BD-4B2A-B688-6A2F3485CF0E}" type="datetimeFigureOut">
              <a:rPr lang="nl-NL" smtClean="0"/>
              <a:t>13-12-2023</a:t>
            </a:fld>
            <a:endParaRPr lang="nl-NL"/>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167F01D9-8E42-4608-8B46-1608C495B23A}" type="slidenum">
              <a:rPr lang="nl-NL" smtClean="0"/>
              <a:t>‹#›</a:t>
            </a:fld>
            <a:endParaRPr lang="nl-NL"/>
          </a:p>
        </p:txBody>
      </p:sp>
    </p:spTree>
    <p:extLst>
      <p:ext uri="{BB962C8B-B14F-4D97-AF65-F5344CB8AC3E}">
        <p14:creationId xmlns:p14="http://schemas.microsoft.com/office/powerpoint/2010/main" val="364503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67F01D9-8E42-4608-8B46-1608C495B23A}" type="slidenum">
              <a:rPr lang="nl-NL" smtClean="0"/>
              <a:t>2</a:t>
            </a:fld>
            <a:endParaRPr lang="nl-NL"/>
          </a:p>
        </p:txBody>
      </p:sp>
    </p:spTree>
    <p:extLst>
      <p:ext uri="{BB962C8B-B14F-4D97-AF65-F5344CB8AC3E}">
        <p14:creationId xmlns:p14="http://schemas.microsoft.com/office/powerpoint/2010/main" val="4257920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167F01D9-8E42-4608-8B46-1608C495B23A}" type="slidenum">
              <a:rPr lang="nl-NL" smtClean="0"/>
              <a:t>4</a:t>
            </a:fld>
            <a:endParaRPr lang="nl-NL"/>
          </a:p>
        </p:txBody>
      </p:sp>
    </p:spTree>
    <p:extLst>
      <p:ext uri="{BB962C8B-B14F-4D97-AF65-F5344CB8AC3E}">
        <p14:creationId xmlns:p14="http://schemas.microsoft.com/office/powerpoint/2010/main" val="1322920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dung of ruminants contains more organic matter which breaks down slower than the dung of monogastric animals. Ruminants consume fibrous feeds which contain low or non-digestible organic materials. The diet of monogastric animals is more digestible; while the manure contains organic matter, it is broken down more easily in the soil by micro-organisms.</a:t>
            </a:r>
            <a:endParaRPr lang="nl-NL" dirty="0"/>
          </a:p>
        </p:txBody>
      </p:sp>
      <p:sp>
        <p:nvSpPr>
          <p:cNvPr id="4" name="Slide Number Placeholder 3"/>
          <p:cNvSpPr>
            <a:spLocks noGrp="1"/>
          </p:cNvSpPr>
          <p:nvPr>
            <p:ph type="sldNum" sz="quarter" idx="5"/>
          </p:nvPr>
        </p:nvSpPr>
        <p:spPr/>
        <p:txBody>
          <a:bodyPr/>
          <a:lstStyle/>
          <a:p>
            <a:fld id="{167F01D9-8E42-4608-8B46-1608C495B23A}" type="slidenum">
              <a:rPr lang="nl-NL" smtClean="0"/>
              <a:t>5</a:t>
            </a:fld>
            <a:endParaRPr lang="nl-NL"/>
          </a:p>
        </p:txBody>
      </p:sp>
    </p:spTree>
    <p:extLst>
      <p:ext uri="{BB962C8B-B14F-4D97-AF65-F5344CB8AC3E}">
        <p14:creationId xmlns:p14="http://schemas.microsoft.com/office/powerpoint/2010/main" val="1118034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amount and composition of the urine is very much affected by water intake. If water intake is restricted as is often the case or ambient temperatures are high the amount of urine produced is less, and concentration of nutrients is higher. Also, feeds with a high concentration of potassium will lead to a higher urine production, as this nutrient is hardly used by the animal.</a:t>
            </a:r>
          </a:p>
          <a:p>
            <a:r>
              <a:rPr lang="en-GB" dirty="0"/>
              <a:t>Excess nitrogen is mainly excreted in the urine. </a:t>
            </a:r>
          </a:p>
          <a:p>
            <a:r>
              <a:rPr lang="en-GB" dirty="0"/>
              <a:t>The quality of the organic matter affects the speed at which it will be broken down in the soil. This is often expressed in the form of the carbon/nitrogen ratio. If this ratio is high, then the breakdown will be very slow. Dung with little N due to feeding of low-quality forage will have organic matter with a high carbon and low N content.</a:t>
            </a:r>
            <a:endParaRPr lang="nl-NL" dirty="0"/>
          </a:p>
        </p:txBody>
      </p:sp>
      <p:sp>
        <p:nvSpPr>
          <p:cNvPr id="4" name="Slide Number Placeholder 3"/>
          <p:cNvSpPr>
            <a:spLocks noGrp="1"/>
          </p:cNvSpPr>
          <p:nvPr>
            <p:ph type="sldNum" sz="quarter" idx="5"/>
          </p:nvPr>
        </p:nvSpPr>
        <p:spPr/>
        <p:txBody>
          <a:bodyPr/>
          <a:lstStyle/>
          <a:p>
            <a:fld id="{167F01D9-8E42-4608-8B46-1608C495B23A}" type="slidenum">
              <a:rPr lang="nl-NL" smtClean="0"/>
              <a:t>10</a:t>
            </a:fld>
            <a:endParaRPr lang="nl-NL"/>
          </a:p>
        </p:txBody>
      </p:sp>
    </p:spTree>
    <p:extLst>
      <p:ext uri="{BB962C8B-B14F-4D97-AF65-F5344CB8AC3E}">
        <p14:creationId xmlns:p14="http://schemas.microsoft.com/office/powerpoint/2010/main" val="1593097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pPr marL="0" marR="0" lvl="0" indent="0" algn="r" defTabSz="685756" rtl="0" eaLnBrk="1" fontAlgn="auto" latinLnBrk="0" hangingPunct="1">
              <a:lnSpc>
                <a:spcPct val="100000"/>
              </a:lnSpc>
              <a:spcBef>
                <a:spcPts val="0"/>
              </a:spcBef>
              <a:spcAft>
                <a:spcPts val="0"/>
              </a:spcAft>
              <a:buClrTx/>
              <a:buSzTx/>
              <a:buFontTx/>
              <a:buNone/>
              <a:tabLst/>
              <a:defRPr/>
            </a:pPr>
            <a:fld id="{76796D16-D1F6-4F81-A93B-71030BE83E5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56"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448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550" b="0" i="0">
                <a:solidFill>
                  <a:schemeClr val="tx1"/>
                </a:solidFill>
                <a:latin typeface="Arial MT"/>
                <a:cs typeface="Arial M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12/13/23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1F615D-BC73-BDA4-8B36-F2A30F1125D6}"/>
              </a:ext>
            </a:extLst>
          </p:cNvPr>
          <p:cNvSpPr>
            <a:spLocks noGrp="1"/>
          </p:cNvSpPr>
          <p:nvPr>
            <p:ph type="title"/>
          </p:nvPr>
        </p:nvSpPr>
        <p:spPr>
          <a:xfrm>
            <a:off x="838202" y="365126"/>
            <a:ext cx="9240297" cy="1050316"/>
          </a:xfrm>
        </p:spPr>
        <p:txBody>
          <a:bodyPr anchor="t" anchorCtr="0"/>
          <a:lstStyle/>
          <a:p>
            <a:r>
              <a:rPr lang="en-GB" noProof="0" dirty="0" err="1"/>
              <a:t>Klik</a:t>
            </a:r>
            <a:r>
              <a:rPr lang="en-GB" noProof="0" dirty="0"/>
              <a:t> om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3" name="Tijdelijke aanduiding voor inhoud 2">
            <a:extLst>
              <a:ext uri="{FF2B5EF4-FFF2-40B4-BE49-F238E27FC236}">
                <a16:creationId xmlns:a16="http://schemas.microsoft.com/office/drawing/2014/main" id="{6A950FCD-3228-B5DB-BD59-1A876276928C}"/>
              </a:ext>
            </a:extLst>
          </p:cNvPr>
          <p:cNvSpPr>
            <a:spLocks noGrp="1"/>
          </p:cNvSpPr>
          <p:nvPr>
            <p:ph sz="half" idx="1"/>
          </p:nvPr>
        </p:nvSpPr>
        <p:spPr>
          <a:xfrm>
            <a:off x="838200" y="1578280"/>
            <a:ext cx="5181600" cy="4993342"/>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noProof="0" dirty="0" err="1"/>
              <a:t>Klikken</a:t>
            </a:r>
            <a:r>
              <a:rPr lang="en-GB" noProof="0" dirty="0"/>
              <a:t> om de </a:t>
            </a:r>
            <a:r>
              <a:rPr lang="en-GB" noProof="0" dirty="0" err="1"/>
              <a:t>tekststijl</a:t>
            </a:r>
            <a:r>
              <a:rPr lang="en-GB" noProof="0" dirty="0"/>
              <a:t> van het model </a:t>
            </a:r>
            <a:r>
              <a:rPr lang="en-GB" noProof="0" dirty="0" err="1"/>
              <a:t>te</a:t>
            </a:r>
            <a:r>
              <a:rPr lang="en-GB" noProof="0" dirty="0"/>
              <a:t> </a:t>
            </a:r>
            <a:r>
              <a:rPr lang="en-GB" noProof="0" dirty="0" err="1"/>
              <a:t>bewerken</a:t>
            </a:r>
            <a:endParaRPr lang="en-GB" noProof="0" dirty="0"/>
          </a:p>
          <a:p>
            <a:pPr lvl="1"/>
            <a:r>
              <a:rPr lang="en-GB" noProof="0" dirty="0" err="1"/>
              <a:t>Tweede</a:t>
            </a:r>
            <a:r>
              <a:rPr lang="en-GB" noProof="0" dirty="0"/>
              <a:t> </a:t>
            </a:r>
            <a:r>
              <a:rPr lang="en-GB" noProof="0" dirty="0" err="1"/>
              <a:t>niveau</a:t>
            </a:r>
            <a:endParaRPr lang="en-GB" noProof="0" dirty="0"/>
          </a:p>
          <a:p>
            <a:pPr lvl="2"/>
            <a:r>
              <a:rPr lang="en-GB" noProof="0" dirty="0" err="1"/>
              <a:t>Derde</a:t>
            </a:r>
            <a:r>
              <a:rPr lang="en-GB" noProof="0" dirty="0"/>
              <a:t> </a:t>
            </a:r>
            <a:r>
              <a:rPr lang="en-GB" noProof="0" dirty="0" err="1"/>
              <a:t>niveau</a:t>
            </a:r>
            <a:endParaRPr lang="en-GB" noProof="0" dirty="0"/>
          </a:p>
          <a:p>
            <a:pPr lvl="3"/>
            <a:r>
              <a:rPr lang="en-GB" noProof="0" dirty="0" err="1"/>
              <a:t>Vierde</a:t>
            </a:r>
            <a:r>
              <a:rPr lang="en-GB" noProof="0" dirty="0"/>
              <a:t> </a:t>
            </a:r>
            <a:r>
              <a:rPr lang="en-GB" noProof="0" dirty="0" err="1"/>
              <a:t>niveau</a:t>
            </a:r>
            <a:endParaRPr lang="en-GB" noProof="0" dirty="0"/>
          </a:p>
          <a:p>
            <a:pPr lvl="4"/>
            <a:r>
              <a:rPr lang="en-GB" noProof="0" dirty="0" err="1"/>
              <a:t>Vijfde</a:t>
            </a:r>
            <a:r>
              <a:rPr lang="en-GB" noProof="0" dirty="0"/>
              <a:t> </a:t>
            </a:r>
            <a:r>
              <a:rPr lang="en-GB" noProof="0" dirty="0" err="1"/>
              <a:t>niveau</a:t>
            </a:r>
            <a:endParaRPr lang="en-GB" noProof="0" dirty="0"/>
          </a:p>
        </p:txBody>
      </p:sp>
      <p:sp>
        <p:nvSpPr>
          <p:cNvPr id="4" name="Tijdelijke aanduiding voor inhoud 3">
            <a:extLst>
              <a:ext uri="{FF2B5EF4-FFF2-40B4-BE49-F238E27FC236}">
                <a16:creationId xmlns:a16="http://schemas.microsoft.com/office/drawing/2014/main" id="{AABFE553-FA35-9674-05A2-2A9801386840}"/>
              </a:ext>
            </a:extLst>
          </p:cNvPr>
          <p:cNvSpPr>
            <a:spLocks noGrp="1"/>
          </p:cNvSpPr>
          <p:nvPr>
            <p:ph sz="half" idx="2"/>
          </p:nvPr>
        </p:nvSpPr>
        <p:spPr>
          <a:xfrm>
            <a:off x="6172200" y="1578279"/>
            <a:ext cx="5181600" cy="4993342"/>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noProof="0" dirty="0" err="1"/>
              <a:t>Klikken</a:t>
            </a:r>
            <a:r>
              <a:rPr lang="en-GB" noProof="0" dirty="0"/>
              <a:t> om de </a:t>
            </a:r>
            <a:r>
              <a:rPr lang="en-GB" noProof="0" dirty="0" err="1"/>
              <a:t>tekststijl</a:t>
            </a:r>
            <a:r>
              <a:rPr lang="en-GB" noProof="0" dirty="0"/>
              <a:t> van het model </a:t>
            </a:r>
            <a:r>
              <a:rPr lang="en-GB" noProof="0" dirty="0" err="1"/>
              <a:t>te</a:t>
            </a:r>
            <a:r>
              <a:rPr lang="en-GB" noProof="0" dirty="0"/>
              <a:t> </a:t>
            </a:r>
            <a:r>
              <a:rPr lang="en-GB" noProof="0" dirty="0" err="1"/>
              <a:t>bewerken</a:t>
            </a:r>
            <a:endParaRPr lang="en-GB" noProof="0" dirty="0"/>
          </a:p>
          <a:p>
            <a:pPr lvl="1"/>
            <a:r>
              <a:rPr lang="en-GB" noProof="0" dirty="0" err="1"/>
              <a:t>Tweede</a:t>
            </a:r>
            <a:r>
              <a:rPr lang="en-GB" noProof="0" dirty="0"/>
              <a:t> </a:t>
            </a:r>
            <a:r>
              <a:rPr lang="en-GB" noProof="0" dirty="0" err="1"/>
              <a:t>niveau</a:t>
            </a:r>
            <a:endParaRPr lang="en-GB" noProof="0" dirty="0"/>
          </a:p>
          <a:p>
            <a:pPr lvl="2"/>
            <a:r>
              <a:rPr lang="en-GB" noProof="0" dirty="0" err="1"/>
              <a:t>Derde</a:t>
            </a:r>
            <a:r>
              <a:rPr lang="en-GB" noProof="0" dirty="0"/>
              <a:t> </a:t>
            </a:r>
            <a:r>
              <a:rPr lang="en-GB" noProof="0" dirty="0" err="1"/>
              <a:t>niveau</a:t>
            </a:r>
            <a:endParaRPr lang="en-GB" noProof="0" dirty="0"/>
          </a:p>
          <a:p>
            <a:pPr lvl="3"/>
            <a:r>
              <a:rPr lang="en-GB" noProof="0" dirty="0" err="1"/>
              <a:t>Vierde</a:t>
            </a:r>
            <a:r>
              <a:rPr lang="en-GB" noProof="0" dirty="0"/>
              <a:t> </a:t>
            </a:r>
            <a:r>
              <a:rPr lang="en-GB" noProof="0" dirty="0" err="1"/>
              <a:t>niveau</a:t>
            </a:r>
            <a:endParaRPr lang="en-GB" noProof="0" dirty="0"/>
          </a:p>
          <a:p>
            <a:pPr lvl="4"/>
            <a:r>
              <a:rPr lang="en-GB" noProof="0" dirty="0" err="1"/>
              <a:t>Vijfde</a:t>
            </a:r>
            <a:r>
              <a:rPr lang="en-GB" noProof="0" dirty="0"/>
              <a:t> </a:t>
            </a:r>
            <a:r>
              <a:rPr lang="en-GB" noProof="0" dirty="0" err="1"/>
              <a:t>niveau</a:t>
            </a:r>
            <a:endParaRPr lang="en-GB" noProof="0" dirty="0"/>
          </a:p>
        </p:txBody>
      </p:sp>
      <p:sp>
        <p:nvSpPr>
          <p:cNvPr id="6" name="Tijdelijke aanduiding voor verticale tekst 5">
            <a:extLst>
              <a:ext uri="{FF2B5EF4-FFF2-40B4-BE49-F238E27FC236}">
                <a16:creationId xmlns:a16="http://schemas.microsoft.com/office/drawing/2014/main" id="{5DFFB455-E030-2AE8-A608-18D2F5402837}"/>
              </a:ext>
            </a:extLst>
          </p:cNvPr>
          <p:cNvSpPr>
            <a:spLocks noGrp="1"/>
          </p:cNvSpPr>
          <p:nvPr>
            <p:ph type="body" orient="vert" sz="quarter" idx="10" hasCustomPrompt="1"/>
          </p:nvPr>
        </p:nvSpPr>
        <p:spPr>
          <a:xfrm rot="10800000">
            <a:off x="495655" y="1222473"/>
            <a:ext cx="273464" cy="5349149"/>
          </a:xfrm>
        </p:spPr>
        <p:txBody>
          <a:bodyPr vert="eaVert" wrap="none">
            <a:noAutofit/>
          </a:bodyPr>
          <a:lstStyle>
            <a:lvl1pPr marL="0" marR="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sz="825">
                <a:solidFill>
                  <a:schemeClr val="accent4"/>
                </a:solidFill>
              </a:defRPr>
            </a:lvl1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nl-NL" dirty="0"/>
              <a:t>Photo: </a:t>
            </a:r>
            <a:r>
              <a:rPr lang="nl-NL" dirty="0" err="1"/>
              <a:t>Nieke</a:t>
            </a:r>
            <a:r>
              <a:rPr lang="nl-NL" dirty="0"/>
              <a:t> </a:t>
            </a:r>
            <a:r>
              <a:rPr lang="nl-NL" dirty="0" err="1"/>
              <a:t>Westerik</a:t>
            </a:r>
            <a:r>
              <a:rPr lang="nl-NL" dirty="0"/>
              <a:t>, Yoba4Life</a:t>
            </a:r>
          </a:p>
        </p:txBody>
      </p:sp>
      <p:sp>
        <p:nvSpPr>
          <p:cNvPr id="7" name="Tijdelijke aanduiding voor verticale tekst 5">
            <a:extLst>
              <a:ext uri="{FF2B5EF4-FFF2-40B4-BE49-F238E27FC236}">
                <a16:creationId xmlns:a16="http://schemas.microsoft.com/office/drawing/2014/main" id="{C389A1FB-5AED-6732-A2CE-B025322D8BE3}"/>
              </a:ext>
            </a:extLst>
          </p:cNvPr>
          <p:cNvSpPr>
            <a:spLocks noGrp="1"/>
          </p:cNvSpPr>
          <p:nvPr>
            <p:ph type="body" orient="vert" sz="quarter" idx="11" hasCustomPrompt="1"/>
          </p:nvPr>
        </p:nvSpPr>
        <p:spPr>
          <a:xfrm rot="10800000">
            <a:off x="11392255" y="1222473"/>
            <a:ext cx="273464" cy="5349149"/>
          </a:xfrm>
        </p:spPr>
        <p:txBody>
          <a:bodyPr vert="eaVert" wrap="none">
            <a:noAutofit/>
          </a:bodyPr>
          <a:lstStyle>
            <a:lvl1pPr marL="0" marR="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sz="825">
                <a:solidFill>
                  <a:schemeClr val="accent4"/>
                </a:solidFill>
              </a:defRPr>
            </a:lvl1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nl-NL" dirty="0"/>
              <a:t>Photo: </a:t>
            </a:r>
            <a:r>
              <a:rPr lang="nl-NL" dirty="0" err="1"/>
              <a:t>Nieke</a:t>
            </a:r>
            <a:r>
              <a:rPr lang="nl-NL" dirty="0"/>
              <a:t> </a:t>
            </a:r>
            <a:r>
              <a:rPr lang="nl-NL" dirty="0" err="1"/>
              <a:t>Westerik</a:t>
            </a:r>
            <a:r>
              <a:rPr lang="nl-NL" dirty="0"/>
              <a:t>, Yoba4Life</a:t>
            </a:r>
          </a:p>
        </p:txBody>
      </p:sp>
    </p:spTree>
    <p:extLst>
      <p:ext uri="{BB962C8B-B14F-4D97-AF65-F5344CB8AC3E}">
        <p14:creationId xmlns:p14="http://schemas.microsoft.com/office/powerpoint/2010/main" val="1938259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98A8F4-8923-2B9F-9685-B75D1A75B2D9}"/>
              </a:ext>
            </a:extLst>
          </p:cNvPr>
          <p:cNvSpPr>
            <a:spLocks noGrp="1"/>
          </p:cNvSpPr>
          <p:nvPr>
            <p:ph type="title"/>
          </p:nvPr>
        </p:nvSpPr>
        <p:spPr>
          <a:xfrm>
            <a:off x="839788" y="365125"/>
            <a:ext cx="10515600" cy="1325563"/>
          </a:xfrm>
        </p:spPr>
        <p:txBody>
          <a:bodyPr/>
          <a:lstStyle/>
          <a:p>
            <a:r>
              <a:rPr lang="en-GB" noProof="0"/>
              <a:t>Klik om stijl te bewerken</a:t>
            </a:r>
          </a:p>
        </p:txBody>
      </p:sp>
      <p:sp>
        <p:nvSpPr>
          <p:cNvPr id="3" name="Tijdelijke aanduiding voor tekst 2">
            <a:extLst>
              <a:ext uri="{FF2B5EF4-FFF2-40B4-BE49-F238E27FC236}">
                <a16:creationId xmlns:a16="http://schemas.microsoft.com/office/drawing/2014/main" id="{B6E9C93C-FC24-055B-A09D-C30C2460F4FC}"/>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noProof="0"/>
              <a:t>Klikken om de tekststijl van het model te bewerken</a:t>
            </a:r>
          </a:p>
        </p:txBody>
      </p:sp>
      <p:sp>
        <p:nvSpPr>
          <p:cNvPr id="4" name="Tijdelijke aanduiding voor inhoud 3">
            <a:extLst>
              <a:ext uri="{FF2B5EF4-FFF2-40B4-BE49-F238E27FC236}">
                <a16:creationId xmlns:a16="http://schemas.microsoft.com/office/drawing/2014/main" id="{1796233C-95C1-7F8C-20D8-DF78B7BAF1B7}"/>
              </a:ext>
            </a:extLst>
          </p:cNvPr>
          <p:cNvSpPr>
            <a:spLocks noGrp="1"/>
          </p:cNvSpPr>
          <p:nvPr>
            <p:ph sz="half" idx="2"/>
          </p:nvPr>
        </p:nvSpPr>
        <p:spPr>
          <a:xfrm>
            <a:off x="839789" y="2505075"/>
            <a:ext cx="5157787" cy="3987800"/>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noProof="0" dirty="0" err="1"/>
              <a:t>Klikken</a:t>
            </a:r>
            <a:r>
              <a:rPr lang="en-GB" noProof="0" dirty="0"/>
              <a:t> om de </a:t>
            </a:r>
            <a:r>
              <a:rPr lang="en-GB" noProof="0" dirty="0" err="1"/>
              <a:t>tekststijl</a:t>
            </a:r>
            <a:r>
              <a:rPr lang="en-GB" noProof="0" dirty="0"/>
              <a:t> van het model </a:t>
            </a:r>
            <a:r>
              <a:rPr lang="en-GB" noProof="0" dirty="0" err="1"/>
              <a:t>te</a:t>
            </a:r>
            <a:r>
              <a:rPr lang="en-GB" noProof="0" dirty="0"/>
              <a:t> </a:t>
            </a:r>
            <a:r>
              <a:rPr lang="en-GB" noProof="0" dirty="0" err="1"/>
              <a:t>bewerken</a:t>
            </a:r>
            <a:endParaRPr lang="en-GB" noProof="0" dirty="0"/>
          </a:p>
          <a:p>
            <a:pPr lvl="1"/>
            <a:r>
              <a:rPr lang="en-GB" noProof="0" dirty="0" err="1"/>
              <a:t>Tweede</a:t>
            </a:r>
            <a:r>
              <a:rPr lang="en-GB" noProof="0" dirty="0"/>
              <a:t> </a:t>
            </a:r>
            <a:r>
              <a:rPr lang="en-GB" noProof="0" dirty="0" err="1"/>
              <a:t>niveau</a:t>
            </a:r>
            <a:endParaRPr lang="en-GB" noProof="0" dirty="0"/>
          </a:p>
          <a:p>
            <a:pPr lvl="2"/>
            <a:r>
              <a:rPr lang="en-GB" noProof="0" dirty="0" err="1"/>
              <a:t>Derde</a:t>
            </a:r>
            <a:r>
              <a:rPr lang="en-GB" noProof="0" dirty="0"/>
              <a:t> </a:t>
            </a:r>
            <a:r>
              <a:rPr lang="en-GB" noProof="0" dirty="0" err="1"/>
              <a:t>niveau</a:t>
            </a:r>
            <a:endParaRPr lang="en-GB" noProof="0" dirty="0"/>
          </a:p>
          <a:p>
            <a:pPr lvl="3"/>
            <a:r>
              <a:rPr lang="en-GB" noProof="0" dirty="0" err="1"/>
              <a:t>Vierde</a:t>
            </a:r>
            <a:r>
              <a:rPr lang="en-GB" noProof="0" dirty="0"/>
              <a:t> </a:t>
            </a:r>
            <a:r>
              <a:rPr lang="en-GB" noProof="0" dirty="0" err="1"/>
              <a:t>niveau</a:t>
            </a:r>
            <a:endParaRPr lang="en-GB" noProof="0" dirty="0"/>
          </a:p>
          <a:p>
            <a:pPr lvl="4"/>
            <a:r>
              <a:rPr lang="en-GB" noProof="0" dirty="0" err="1"/>
              <a:t>Vijfde</a:t>
            </a:r>
            <a:r>
              <a:rPr lang="en-GB" noProof="0" dirty="0"/>
              <a:t> </a:t>
            </a:r>
            <a:r>
              <a:rPr lang="en-GB" noProof="0" dirty="0" err="1"/>
              <a:t>niveau</a:t>
            </a:r>
            <a:endParaRPr lang="en-GB" noProof="0" dirty="0"/>
          </a:p>
        </p:txBody>
      </p:sp>
      <p:sp>
        <p:nvSpPr>
          <p:cNvPr id="5" name="Tijdelijke aanduiding voor tekst 4">
            <a:extLst>
              <a:ext uri="{FF2B5EF4-FFF2-40B4-BE49-F238E27FC236}">
                <a16:creationId xmlns:a16="http://schemas.microsoft.com/office/drawing/2014/main" id="{C85299B4-D326-D6BE-C044-1A78137BC6CA}"/>
              </a:ext>
            </a:extLst>
          </p:cNvPr>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noProof="0"/>
              <a:t>Klikken om de tekststijl van het model te bewerken</a:t>
            </a:r>
          </a:p>
        </p:txBody>
      </p:sp>
      <p:sp>
        <p:nvSpPr>
          <p:cNvPr id="6" name="Tijdelijke aanduiding voor inhoud 5">
            <a:extLst>
              <a:ext uri="{FF2B5EF4-FFF2-40B4-BE49-F238E27FC236}">
                <a16:creationId xmlns:a16="http://schemas.microsoft.com/office/drawing/2014/main" id="{8FBDB38E-50B1-552E-940B-C5E069CAC0EC}"/>
              </a:ext>
            </a:extLst>
          </p:cNvPr>
          <p:cNvSpPr>
            <a:spLocks noGrp="1"/>
          </p:cNvSpPr>
          <p:nvPr>
            <p:ph sz="quarter" idx="4"/>
          </p:nvPr>
        </p:nvSpPr>
        <p:spPr>
          <a:xfrm>
            <a:off x="6172200" y="2505075"/>
            <a:ext cx="5183188" cy="3987800"/>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noProof="0" dirty="0" err="1"/>
              <a:t>Klikken</a:t>
            </a:r>
            <a:r>
              <a:rPr lang="en-GB" noProof="0" dirty="0"/>
              <a:t> om de </a:t>
            </a:r>
            <a:r>
              <a:rPr lang="en-GB" noProof="0" dirty="0" err="1"/>
              <a:t>tekststijl</a:t>
            </a:r>
            <a:r>
              <a:rPr lang="en-GB" noProof="0" dirty="0"/>
              <a:t> van het model </a:t>
            </a:r>
            <a:r>
              <a:rPr lang="en-GB" noProof="0" dirty="0" err="1"/>
              <a:t>te</a:t>
            </a:r>
            <a:r>
              <a:rPr lang="en-GB" noProof="0" dirty="0"/>
              <a:t> </a:t>
            </a:r>
            <a:r>
              <a:rPr lang="en-GB" noProof="0" dirty="0" err="1"/>
              <a:t>bewerken</a:t>
            </a:r>
            <a:endParaRPr lang="en-GB" noProof="0" dirty="0"/>
          </a:p>
          <a:p>
            <a:pPr lvl="1"/>
            <a:r>
              <a:rPr lang="en-GB" noProof="0" dirty="0" err="1"/>
              <a:t>Tweede</a:t>
            </a:r>
            <a:r>
              <a:rPr lang="en-GB" noProof="0" dirty="0"/>
              <a:t> </a:t>
            </a:r>
            <a:r>
              <a:rPr lang="en-GB" noProof="0" dirty="0" err="1"/>
              <a:t>niveau</a:t>
            </a:r>
            <a:endParaRPr lang="en-GB" noProof="0" dirty="0"/>
          </a:p>
          <a:p>
            <a:pPr lvl="2"/>
            <a:r>
              <a:rPr lang="en-GB" noProof="0" dirty="0" err="1"/>
              <a:t>Derde</a:t>
            </a:r>
            <a:r>
              <a:rPr lang="en-GB" noProof="0" dirty="0"/>
              <a:t> </a:t>
            </a:r>
            <a:r>
              <a:rPr lang="en-GB" noProof="0" dirty="0" err="1"/>
              <a:t>niveau</a:t>
            </a:r>
            <a:endParaRPr lang="en-GB" noProof="0" dirty="0"/>
          </a:p>
          <a:p>
            <a:pPr lvl="3"/>
            <a:r>
              <a:rPr lang="en-GB" noProof="0" dirty="0" err="1"/>
              <a:t>Vierde</a:t>
            </a:r>
            <a:r>
              <a:rPr lang="en-GB" noProof="0" dirty="0"/>
              <a:t> </a:t>
            </a:r>
            <a:r>
              <a:rPr lang="en-GB" noProof="0" dirty="0" err="1"/>
              <a:t>niveau</a:t>
            </a:r>
            <a:endParaRPr lang="en-GB" noProof="0" dirty="0"/>
          </a:p>
          <a:p>
            <a:pPr lvl="4"/>
            <a:r>
              <a:rPr lang="en-GB" noProof="0" dirty="0" err="1"/>
              <a:t>Vijfde</a:t>
            </a:r>
            <a:r>
              <a:rPr lang="en-GB" noProof="0" dirty="0"/>
              <a:t> </a:t>
            </a:r>
            <a:r>
              <a:rPr lang="en-GB" noProof="0" dirty="0" err="1"/>
              <a:t>niveau</a:t>
            </a:r>
            <a:endParaRPr lang="en-GB" noProof="0" dirty="0"/>
          </a:p>
        </p:txBody>
      </p:sp>
    </p:spTree>
    <p:extLst>
      <p:ext uri="{BB962C8B-B14F-4D97-AF65-F5344CB8AC3E}">
        <p14:creationId xmlns:p14="http://schemas.microsoft.com/office/powerpoint/2010/main" val="3323168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ote foto met titel">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1D6BBA34-691E-53BA-380E-A7E4CB43B2F1}"/>
              </a:ext>
            </a:extLst>
          </p:cNvPr>
          <p:cNvSpPr>
            <a:spLocks noGrp="1"/>
          </p:cNvSpPr>
          <p:nvPr>
            <p:ph type="pic" sz="quarter" idx="10"/>
          </p:nvPr>
        </p:nvSpPr>
        <p:spPr>
          <a:xfrm>
            <a:off x="0" y="0"/>
            <a:ext cx="12192000" cy="6732740"/>
          </a:xfrm>
        </p:spPr>
        <p:txBody>
          <a:bodyPr/>
          <a:lstStyle/>
          <a:p>
            <a:endParaRPr lang="nl-NL" dirty="0"/>
          </a:p>
        </p:txBody>
      </p:sp>
      <p:sp>
        <p:nvSpPr>
          <p:cNvPr id="6" name="Titel 5">
            <a:extLst>
              <a:ext uri="{FF2B5EF4-FFF2-40B4-BE49-F238E27FC236}">
                <a16:creationId xmlns:a16="http://schemas.microsoft.com/office/drawing/2014/main" id="{E4A8FBCD-AEE8-E759-A3C5-B8D96AF33EDB}"/>
              </a:ext>
            </a:extLst>
          </p:cNvPr>
          <p:cNvSpPr>
            <a:spLocks noGrp="1"/>
          </p:cNvSpPr>
          <p:nvPr>
            <p:ph type="title"/>
          </p:nvPr>
        </p:nvSpPr>
        <p:spPr>
          <a:xfrm>
            <a:off x="392151" y="1884557"/>
            <a:ext cx="10515600" cy="3501483"/>
          </a:xfrm>
          <a:effectLst/>
        </p:spPr>
        <p:txBody>
          <a:bodyPr>
            <a:normAutofit/>
          </a:bodyPr>
          <a:lstStyle>
            <a:lvl1pPr>
              <a:defRPr sz="3300">
                <a:solidFill>
                  <a:schemeClr val="bg1"/>
                </a:solidFill>
                <a:effectLst>
                  <a:outerShdw blurRad="38100" dist="38100" dir="2700000" algn="tl">
                    <a:srgbClr val="000000">
                      <a:alpha val="43137"/>
                    </a:srgbClr>
                  </a:outerShdw>
                </a:effectLst>
              </a:defRPr>
            </a:lvl1pPr>
          </a:lstStyle>
          <a:p>
            <a:r>
              <a:rPr lang="nl-NL" dirty="0"/>
              <a:t>Klik om stijl te bewerken</a:t>
            </a:r>
          </a:p>
        </p:txBody>
      </p:sp>
    </p:spTree>
    <p:extLst>
      <p:ext uri="{BB962C8B-B14F-4D97-AF65-F5344CB8AC3E}">
        <p14:creationId xmlns:p14="http://schemas.microsoft.com/office/powerpoint/2010/main" val="1049673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te foto met titelvlak">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1D6BBA34-691E-53BA-380E-A7E4CB43B2F1}"/>
              </a:ext>
            </a:extLst>
          </p:cNvPr>
          <p:cNvSpPr>
            <a:spLocks noGrp="1"/>
          </p:cNvSpPr>
          <p:nvPr>
            <p:ph type="pic" sz="quarter" idx="10"/>
          </p:nvPr>
        </p:nvSpPr>
        <p:spPr>
          <a:xfrm>
            <a:off x="0" y="0"/>
            <a:ext cx="12192000" cy="6732740"/>
          </a:xfrm>
        </p:spPr>
        <p:txBody>
          <a:bodyPr/>
          <a:lstStyle/>
          <a:p>
            <a:endParaRPr lang="nl-NL" dirty="0"/>
          </a:p>
        </p:txBody>
      </p:sp>
      <p:sp>
        <p:nvSpPr>
          <p:cNvPr id="7" name="Titel 6">
            <a:extLst>
              <a:ext uri="{FF2B5EF4-FFF2-40B4-BE49-F238E27FC236}">
                <a16:creationId xmlns:a16="http://schemas.microsoft.com/office/drawing/2014/main" id="{13C2ECFF-4C24-31F6-E579-5DAB9D94E6DB}"/>
              </a:ext>
            </a:extLst>
          </p:cNvPr>
          <p:cNvSpPr>
            <a:spLocks noGrp="1"/>
          </p:cNvSpPr>
          <p:nvPr>
            <p:ph type="title"/>
          </p:nvPr>
        </p:nvSpPr>
        <p:spPr>
          <a:xfrm>
            <a:off x="1" y="2766219"/>
            <a:ext cx="5921828" cy="1348582"/>
          </a:xfrm>
          <a:solidFill>
            <a:schemeClr val="tx1"/>
          </a:solidFill>
        </p:spPr>
        <p:txBody>
          <a:bodyPr>
            <a:normAutofit/>
          </a:bodyPr>
          <a:lstStyle>
            <a:lvl1pPr marL="538163" indent="0">
              <a:tabLst/>
              <a:defRPr sz="2100">
                <a:solidFill>
                  <a:schemeClr val="bg1"/>
                </a:solidFill>
              </a:defRPr>
            </a:lvl1pPr>
          </a:lstStyle>
          <a:p>
            <a:r>
              <a:rPr lang="nl-NL" dirty="0"/>
              <a:t>Klik om stijl te bewerken</a:t>
            </a:r>
          </a:p>
        </p:txBody>
      </p:sp>
    </p:spTree>
    <p:extLst>
      <p:ext uri="{BB962C8B-B14F-4D97-AF65-F5344CB8AC3E}">
        <p14:creationId xmlns:p14="http://schemas.microsoft.com/office/powerpoint/2010/main" val="2421346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9309DE-4F66-E2C6-20EA-66FED025DD7A}"/>
              </a:ext>
            </a:extLst>
          </p:cNvPr>
          <p:cNvSpPr>
            <a:spLocks noGrp="1"/>
          </p:cNvSpPr>
          <p:nvPr>
            <p:ph type="title"/>
          </p:nvPr>
        </p:nvSpPr>
        <p:spPr>
          <a:xfrm>
            <a:off x="838201" y="1862331"/>
            <a:ext cx="10918371" cy="4267165"/>
          </a:xfrm>
        </p:spPr>
        <p:txBody>
          <a:bodyPr>
            <a:normAutofit/>
          </a:bodyPr>
          <a:lstStyle>
            <a:lvl1pPr>
              <a:defRPr sz="3600"/>
            </a:lvl1pPr>
          </a:lstStyle>
          <a:p>
            <a:r>
              <a:rPr lang="en-GB" noProof="0" dirty="0" err="1"/>
              <a:t>Klik</a:t>
            </a:r>
            <a:r>
              <a:rPr lang="en-GB" noProof="0" dirty="0"/>
              <a:t> om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Tree>
    <p:extLst>
      <p:ext uri="{BB962C8B-B14F-4D97-AF65-F5344CB8AC3E}">
        <p14:creationId xmlns:p14="http://schemas.microsoft.com/office/powerpoint/2010/main" val="3708798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te foto">
    <p:spTree>
      <p:nvGrpSpPr>
        <p:cNvPr id="1" name=""/>
        <p:cNvGrpSpPr/>
        <p:nvPr/>
      </p:nvGrpSpPr>
      <p:grpSpPr>
        <a:xfrm>
          <a:off x="0" y="0"/>
          <a:ext cx="0" cy="0"/>
          <a:chOff x="0" y="0"/>
          <a:chExt cx="0" cy="0"/>
        </a:xfrm>
      </p:grpSpPr>
      <p:sp>
        <p:nvSpPr>
          <p:cNvPr id="13" name="Tijdelijke aanduiding voor afbeelding 12">
            <a:extLst>
              <a:ext uri="{FF2B5EF4-FFF2-40B4-BE49-F238E27FC236}">
                <a16:creationId xmlns:a16="http://schemas.microsoft.com/office/drawing/2014/main" id="{0279DF53-8746-9639-9E9A-D0084F013ABD}"/>
              </a:ext>
            </a:extLst>
          </p:cNvPr>
          <p:cNvSpPr>
            <a:spLocks noGrp="1"/>
          </p:cNvSpPr>
          <p:nvPr>
            <p:ph type="pic" sz="quarter" idx="10"/>
          </p:nvPr>
        </p:nvSpPr>
        <p:spPr>
          <a:xfrm>
            <a:off x="0" y="0"/>
            <a:ext cx="12192000" cy="6732740"/>
          </a:xfrm>
        </p:spPr>
        <p:txBody>
          <a:bodyPr/>
          <a:lstStyle/>
          <a:p>
            <a:endParaRPr lang="nl-NL"/>
          </a:p>
        </p:txBody>
      </p:sp>
      <p:sp>
        <p:nvSpPr>
          <p:cNvPr id="14" name="Traan 13">
            <a:extLst>
              <a:ext uri="{FF2B5EF4-FFF2-40B4-BE49-F238E27FC236}">
                <a16:creationId xmlns:a16="http://schemas.microsoft.com/office/drawing/2014/main" id="{4A7ED981-3F6F-22A0-7AA9-ADFC49136C41}"/>
              </a:ext>
            </a:extLst>
          </p:cNvPr>
          <p:cNvSpPr/>
          <p:nvPr userDrawn="1"/>
        </p:nvSpPr>
        <p:spPr>
          <a:xfrm>
            <a:off x="10091895" y="1"/>
            <a:ext cx="2100105" cy="2100105"/>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722"/>
          </a:p>
        </p:txBody>
      </p:sp>
      <p:pic>
        <p:nvPicPr>
          <p:cNvPr id="15" name="Afbeelding 14">
            <a:extLst>
              <a:ext uri="{FF2B5EF4-FFF2-40B4-BE49-F238E27FC236}">
                <a16:creationId xmlns:a16="http://schemas.microsoft.com/office/drawing/2014/main" id="{F8C6F173-CCF8-AE6F-17E3-55EEC3808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92733" y="431155"/>
            <a:ext cx="1889815" cy="1095033"/>
          </a:xfrm>
          <a:prstGeom prst="rect">
            <a:avLst/>
          </a:prstGeom>
        </p:spPr>
      </p:pic>
    </p:spTree>
    <p:extLst>
      <p:ext uri="{BB962C8B-B14F-4D97-AF65-F5344CB8AC3E}">
        <p14:creationId xmlns:p14="http://schemas.microsoft.com/office/powerpoint/2010/main" val="2375301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credits">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D5C757BD-1766-5477-14E0-13CBBAE2BD22}"/>
              </a:ext>
            </a:extLst>
          </p:cNvPr>
          <p:cNvSpPr>
            <a:spLocks noGrp="1"/>
          </p:cNvSpPr>
          <p:nvPr>
            <p:ph type="body" sz="quarter" idx="10" hasCustomPrompt="1"/>
          </p:nvPr>
        </p:nvSpPr>
        <p:spPr>
          <a:xfrm>
            <a:off x="838200" y="4187825"/>
            <a:ext cx="10515600" cy="2324100"/>
          </a:xfrm>
        </p:spPr>
        <p:txBody>
          <a:bodyPr/>
          <a:lstStyle>
            <a:lvl1pPr marL="171450" marR="0" indent="-17145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Char char="•"/>
              <a:tabLst/>
              <a:defRPr/>
            </a:lvl1pPr>
          </a:lstStyle>
          <a:p>
            <a:pPr rtl="0"/>
            <a:r>
              <a:rPr lang="nl-NL" dirty="0" err="1"/>
              <a:t>Nieke</a:t>
            </a:r>
            <a:r>
              <a:rPr lang="nl-NL" dirty="0"/>
              <a:t> </a:t>
            </a:r>
            <a:r>
              <a:rPr lang="nl-NL" dirty="0" err="1"/>
              <a:t>Westerik</a:t>
            </a:r>
            <a:r>
              <a:rPr lang="nl-NL" dirty="0"/>
              <a:t>, Yoba4Life </a:t>
            </a:r>
          </a:p>
          <a:p>
            <a:pPr rtl="0"/>
            <a:r>
              <a:rPr lang="nl-NL" dirty="0"/>
              <a:t>Martin de Jong, SNV TID</a:t>
            </a:r>
          </a:p>
          <a:p>
            <a:pPr lvl="4"/>
            <a:endParaRPr lang="nl-NL" dirty="0"/>
          </a:p>
        </p:txBody>
      </p:sp>
      <p:sp>
        <p:nvSpPr>
          <p:cNvPr id="6" name="Tekstvak 5">
            <a:extLst>
              <a:ext uri="{FF2B5EF4-FFF2-40B4-BE49-F238E27FC236}">
                <a16:creationId xmlns:a16="http://schemas.microsoft.com/office/drawing/2014/main" id="{0A7D45BA-C1F2-2752-0110-96B55A85BA73}"/>
              </a:ext>
            </a:extLst>
          </p:cNvPr>
          <p:cNvSpPr txBox="1"/>
          <p:nvPr userDrawn="1"/>
        </p:nvSpPr>
        <p:spPr>
          <a:xfrm>
            <a:off x="838200" y="2960914"/>
            <a:ext cx="8305800" cy="553998"/>
          </a:xfrm>
          <a:prstGeom prst="rect">
            <a:avLst/>
          </a:prstGeom>
          <a:noFill/>
        </p:spPr>
        <p:txBody>
          <a:bodyPr wrap="square">
            <a:spAutoFit/>
          </a:bodyPr>
          <a:lstStyle/>
          <a:p>
            <a:r>
              <a:rPr lang="nl-NL" sz="3000" dirty="0">
                <a:latin typeface="IBM Plex Sans" panose="020B0503050203000203" pitchFamily="34" charset="0"/>
              </a:rPr>
              <a:t>Pictures </a:t>
            </a:r>
            <a:r>
              <a:rPr lang="nl-NL" sz="3000" dirty="0" err="1">
                <a:latin typeface="IBM Plex Sans" panose="020B0503050203000203" pitchFamily="34" charset="0"/>
              </a:rPr>
              <a:t>courtesy</a:t>
            </a:r>
            <a:endParaRPr lang="nl-NL" sz="3000" dirty="0">
              <a:latin typeface="IBM Plex Sans" panose="020B0503050203000203" pitchFamily="34" charset="0"/>
            </a:endParaRPr>
          </a:p>
        </p:txBody>
      </p:sp>
    </p:spTree>
    <p:extLst>
      <p:ext uri="{BB962C8B-B14F-4D97-AF65-F5344CB8AC3E}">
        <p14:creationId xmlns:p14="http://schemas.microsoft.com/office/powerpoint/2010/main" val="3436357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rtnerlogo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8D91FA-E712-A245-9EC3-F8C3D898981F}"/>
              </a:ext>
            </a:extLst>
          </p:cNvPr>
          <p:cNvSpPr>
            <a:spLocks noGrp="1"/>
          </p:cNvSpPr>
          <p:nvPr>
            <p:ph type="title" hasCustomPrompt="1"/>
          </p:nvPr>
        </p:nvSpPr>
        <p:spPr/>
        <p:txBody>
          <a:bodyPr/>
          <a:lstStyle/>
          <a:p>
            <a:r>
              <a:rPr lang="nl-NL" dirty="0" err="1"/>
              <a:t>Our</a:t>
            </a:r>
            <a:r>
              <a:rPr lang="nl-NL" dirty="0"/>
              <a:t> partners</a:t>
            </a:r>
          </a:p>
        </p:txBody>
      </p:sp>
      <p:pic>
        <p:nvPicPr>
          <p:cNvPr id="4" name="Afbeelding 3">
            <a:extLst>
              <a:ext uri="{FF2B5EF4-FFF2-40B4-BE49-F238E27FC236}">
                <a16:creationId xmlns:a16="http://schemas.microsoft.com/office/drawing/2014/main" id="{0440703A-348F-DAD8-9B90-5617B3A881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484" t="16769" r="36697" b="10132"/>
          <a:stretch/>
        </p:blipFill>
        <p:spPr>
          <a:xfrm>
            <a:off x="863838" y="2086550"/>
            <a:ext cx="1614443" cy="839763"/>
          </a:xfrm>
          <a:prstGeom prst="rect">
            <a:avLst/>
          </a:prstGeom>
        </p:spPr>
      </p:pic>
      <p:pic>
        <p:nvPicPr>
          <p:cNvPr id="6" name="Afbeelding 5">
            <a:extLst>
              <a:ext uri="{FF2B5EF4-FFF2-40B4-BE49-F238E27FC236}">
                <a16:creationId xmlns:a16="http://schemas.microsoft.com/office/drawing/2014/main" id="{41FC7146-CE67-51F3-3D44-5B246DF1F50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7428" t="18710" r="10485" b="14812"/>
          <a:stretch/>
        </p:blipFill>
        <p:spPr>
          <a:xfrm>
            <a:off x="4713296" y="2018544"/>
            <a:ext cx="1274815" cy="1032404"/>
          </a:xfrm>
          <a:prstGeom prst="rect">
            <a:avLst/>
          </a:prstGeom>
        </p:spPr>
      </p:pic>
      <p:pic>
        <p:nvPicPr>
          <p:cNvPr id="8" name="Afbeelding 7">
            <a:extLst>
              <a:ext uri="{FF2B5EF4-FFF2-40B4-BE49-F238E27FC236}">
                <a16:creationId xmlns:a16="http://schemas.microsoft.com/office/drawing/2014/main" id="{814A16FF-50F9-E661-DE6D-E4F230CE8F6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057937" y="1992616"/>
            <a:ext cx="1036415" cy="1032404"/>
          </a:xfrm>
          <a:prstGeom prst="rect">
            <a:avLst/>
          </a:prstGeom>
        </p:spPr>
      </p:pic>
      <p:pic>
        <p:nvPicPr>
          <p:cNvPr id="10" name="Afbeelding 9">
            <a:extLst>
              <a:ext uri="{FF2B5EF4-FFF2-40B4-BE49-F238E27FC236}">
                <a16:creationId xmlns:a16="http://schemas.microsoft.com/office/drawing/2014/main" id="{D289D214-3983-E96D-0DBE-CBEF34D1869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793965" y="2077468"/>
            <a:ext cx="1139611" cy="848846"/>
          </a:xfrm>
          <a:prstGeom prst="rect">
            <a:avLst/>
          </a:prstGeom>
        </p:spPr>
      </p:pic>
      <p:pic>
        <p:nvPicPr>
          <p:cNvPr id="12" name="Afbeelding 11" descr="Afbeelding met tekst, klok&#10;&#10;Automatisch gegenereerde beschrijving">
            <a:extLst>
              <a:ext uri="{FF2B5EF4-FFF2-40B4-BE49-F238E27FC236}">
                <a16:creationId xmlns:a16="http://schemas.microsoft.com/office/drawing/2014/main" id="{E2462227-8C7D-5BB7-2FCF-B26E272A4FA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95347" y="5327824"/>
            <a:ext cx="2993906" cy="568842"/>
          </a:xfrm>
          <a:prstGeom prst="rect">
            <a:avLst/>
          </a:prstGeom>
        </p:spPr>
      </p:pic>
      <p:pic>
        <p:nvPicPr>
          <p:cNvPr id="14" name="Afbeelding 13">
            <a:extLst>
              <a:ext uri="{FF2B5EF4-FFF2-40B4-BE49-F238E27FC236}">
                <a16:creationId xmlns:a16="http://schemas.microsoft.com/office/drawing/2014/main" id="{7977BBAF-8B54-388F-4D73-5B9AD9BF306E}"/>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8073" t="15396" r="40055" b="30728"/>
          <a:stretch/>
        </p:blipFill>
        <p:spPr>
          <a:xfrm>
            <a:off x="8541980" y="1690689"/>
            <a:ext cx="2300006" cy="1325564"/>
          </a:xfrm>
          <a:prstGeom prst="rect">
            <a:avLst/>
          </a:prstGeom>
        </p:spPr>
      </p:pic>
      <p:pic>
        <p:nvPicPr>
          <p:cNvPr id="16" name="Afbeelding 15" descr="Afbeelding met tekst, illustratie&#10;&#10;Automatisch gegenereerde beschrijving">
            <a:extLst>
              <a:ext uri="{FF2B5EF4-FFF2-40B4-BE49-F238E27FC236}">
                <a16:creationId xmlns:a16="http://schemas.microsoft.com/office/drawing/2014/main" id="{8D569431-5BC2-39CF-A608-C72A345746C6}"/>
              </a:ext>
            </a:extLst>
          </p:cNvPr>
          <p:cNvPicPr>
            <a:picLocks noChangeAspect="1"/>
          </p:cNvPicPr>
          <p:nvPr userDrawn="1"/>
        </p:nvPicPr>
        <p:blipFill>
          <a:blip r:embed="rId8"/>
          <a:stretch>
            <a:fillRect/>
          </a:stretch>
        </p:blipFill>
        <p:spPr>
          <a:xfrm>
            <a:off x="927675" y="3667160"/>
            <a:ext cx="2587250" cy="831850"/>
          </a:xfrm>
          <a:prstGeom prst="rect">
            <a:avLst/>
          </a:prstGeom>
        </p:spPr>
      </p:pic>
      <p:pic>
        <p:nvPicPr>
          <p:cNvPr id="18" name="Afbeelding 17">
            <a:extLst>
              <a:ext uri="{FF2B5EF4-FFF2-40B4-BE49-F238E27FC236}">
                <a16:creationId xmlns:a16="http://schemas.microsoft.com/office/drawing/2014/main" id="{13FF4FC3-7DF9-CF6A-825C-75A8F76713F8}"/>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t="27184" b="19316"/>
          <a:stretch/>
        </p:blipFill>
        <p:spPr>
          <a:xfrm>
            <a:off x="4179844" y="3589566"/>
            <a:ext cx="2081435" cy="1113569"/>
          </a:xfrm>
          <a:prstGeom prst="rect">
            <a:avLst/>
          </a:prstGeom>
        </p:spPr>
      </p:pic>
      <p:pic>
        <p:nvPicPr>
          <p:cNvPr id="20" name="Afbeelding 19">
            <a:extLst>
              <a:ext uri="{FF2B5EF4-FFF2-40B4-BE49-F238E27FC236}">
                <a16:creationId xmlns:a16="http://schemas.microsoft.com/office/drawing/2014/main" id="{4202E6CD-C342-01A2-F1EF-413F0ACB6540}"/>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793964" y="3695184"/>
            <a:ext cx="1442136" cy="741348"/>
          </a:xfrm>
          <a:prstGeom prst="rect">
            <a:avLst/>
          </a:prstGeom>
        </p:spPr>
      </p:pic>
      <p:pic>
        <p:nvPicPr>
          <p:cNvPr id="22" name="Afbeelding 21">
            <a:extLst>
              <a:ext uri="{FF2B5EF4-FFF2-40B4-BE49-F238E27FC236}">
                <a16:creationId xmlns:a16="http://schemas.microsoft.com/office/drawing/2014/main" id="{F3430DB3-BE80-A307-3F6E-CD9A797F2F28}"/>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4426574" y="5138177"/>
            <a:ext cx="1308693" cy="826856"/>
          </a:xfrm>
          <a:prstGeom prst="rect">
            <a:avLst/>
          </a:prstGeom>
        </p:spPr>
      </p:pic>
      <p:pic>
        <p:nvPicPr>
          <p:cNvPr id="24" name="Afbeelding 23" descr="Afbeelding met tekst, whiteboard&#10;&#10;Automatisch gegenereerde beschrijving">
            <a:extLst>
              <a:ext uri="{FF2B5EF4-FFF2-40B4-BE49-F238E27FC236}">
                <a16:creationId xmlns:a16="http://schemas.microsoft.com/office/drawing/2014/main" id="{424BBAFF-2E98-64CF-2A20-60763877F9FA}"/>
              </a:ext>
            </a:extLst>
          </p:cNvPr>
          <p:cNvPicPr>
            <a:picLocks noChangeAspect="1"/>
          </p:cNvPicPr>
          <p:nvPr userDrawn="1"/>
        </p:nvPicPr>
        <p:blipFill>
          <a:blip r:embed="rId12"/>
          <a:stretch>
            <a:fillRect/>
          </a:stretch>
        </p:blipFill>
        <p:spPr>
          <a:xfrm>
            <a:off x="9053794" y="3480187"/>
            <a:ext cx="2300006" cy="1183433"/>
          </a:xfrm>
          <a:prstGeom prst="rect">
            <a:avLst/>
          </a:prstGeom>
        </p:spPr>
      </p:pic>
    </p:spTree>
    <p:extLst>
      <p:ext uri="{BB962C8B-B14F-4D97-AF65-F5344CB8AC3E}">
        <p14:creationId xmlns:p14="http://schemas.microsoft.com/office/powerpoint/2010/main" val="1507339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0171176" y="351874"/>
            <a:ext cx="1633727" cy="900954"/>
          </a:xfrm>
          <a:prstGeom prst="rect">
            <a:avLst/>
          </a:prstGeom>
        </p:spPr>
      </p:pic>
      <p:sp>
        <p:nvSpPr>
          <p:cNvPr id="17" name="bg object 17"/>
          <p:cNvSpPr/>
          <p:nvPr/>
        </p:nvSpPr>
        <p:spPr>
          <a:xfrm>
            <a:off x="0" y="6720839"/>
            <a:ext cx="3747770" cy="137160"/>
          </a:xfrm>
          <a:custGeom>
            <a:avLst/>
            <a:gdLst/>
            <a:ahLst/>
            <a:cxnLst/>
            <a:rect l="l" t="t" r="r" b="b"/>
            <a:pathLst>
              <a:path w="3747770" h="137159">
                <a:moveTo>
                  <a:pt x="0" y="137160"/>
                </a:moveTo>
                <a:lnTo>
                  <a:pt x="3747516" y="137160"/>
                </a:lnTo>
                <a:lnTo>
                  <a:pt x="3747516" y="0"/>
                </a:lnTo>
                <a:lnTo>
                  <a:pt x="0" y="0"/>
                </a:lnTo>
                <a:lnTo>
                  <a:pt x="0" y="137160"/>
                </a:lnTo>
                <a:close/>
              </a:path>
            </a:pathLst>
          </a:custGeom>
          <a:solidFill>
            <a:srgbClr val="0A60A3"/>
          </a:solidFill>
        </p:spPr>
        <p:txBody>
          <a:bodyPr wrap="square" lIns="0" tIns="0" rIns="0" bIns="0" rtlCol="0"/>
          <a:lstStyle/>
          <a:p>
            <a:endParaRPr/>
          </a:p>
        </p:txBody>
      </p:sp>
      <p:sp>
        <p:nvSpPr>
          <p:cNvPr id="18" name="bg object 18"/>
          <p:cNvSpPr/>
          <p:nvPr/>
        </p:nvSpPr>
        <p:spPr>
          <a:xfrm>
            <a:off x="3747515" y="6720839"/>
            <a:ext cx="6672580" cy="137160"/>
          </a:xfrm>
          <a:custGeom>
            <a:avLst/>
            <a:gdLst/>
            <a:ahLst/>
            <a:cxnLst/>
            <a:rect l="l" t="t" r="r" b="b"/>
            <a:pathLst>
              <a:path w="6672580" h="137159">
                <a:moveTo>
                  <a:pt x="6672072" y="0"/>
                </a:moveTo>
                <a:lnTo>
                  <a:pt x="0" y="0"/>
                </a:lnTo>
                <a:lnTo>
                  <a:pt x="0" y="137160"/>
                </a:lnTo>
                <a:lnTo>
                  <a:pt x="6672072" y="137160"/>
                </a:lnTo>
                <a:lnTo>
                  <a:pt x="6672072" y="0"/>
                </a:lnTo>
                <a:close/>
              </a:path>
            </a:pathLst>
          </a:custGeom>
          <a:solidFill>
            <a:srgbClr val="F59200"/>
          </a:solidFill>
        </p:spPr>
        <p:txBody>
          <a:bodyPr wrap="square" lIns="0" tIns="0" rIns="0" bIns="0" rtlCol="0"/>
          <a:lstStyle/>
          <a:p>
            <a:endParaRPr/>
          </a:p>
        </p:txBody>
      </p:sp>
      <p:sp>
        <p:nvSpPr>
          <p:cNvPr id="19" name="bg object 19"/>
          <p:cNvSpPr/>
          <p:nvPr/>
        </p:nvSpPr>
        <p:spPr>
          <a:xfrm>
            <a:off x="10419588" y="6720839"/>
            <a:ext cx="1769745" cy="137160"/>
          </a:xfrm>
          <a:custGeom>
            <a:avLst/>
            <a:gdLst/>
            <a:ahLst/>
            <a:cxnLst/>
            <a:rect l="l" t="t" r="r" b="b"/>
            <a:pathLst>
              <a:path w="1769745" h="137159">
                <a:moveTo>
                  <a:pt x="1769363" y="0"/>
                </a:moveTo>
                <a:lnTo>
                  <a:pt x="0" y="0"/>
                </a:lnTo>
                <a:lnTo>
                  <a:pt x="0" y="137160"/>
                </a:lnTo>
                <a:lnTo>
                  <a:pt x="1769363" y="137160"/>
                </a:lnTo>
                <a:lnTo>
                  <a:pt x="1769363" y="0"/>
                </a:lnTo>
                <a:close/>
              </a:path>
            </a:pathLst>
          </a:custGeom>
          <a:solidFill>
            <a:srgbClr val="1BA756"/>
          </a:solidFill>
        </p:spPr>
        <p:txBody>
          <a:bodyPr wrap="square" lIns="0" tIns="0" rIns="0" bIns="0" rtlCol="0"/>
          <a:lstStyle/>
          <a:p>
            <a:endParaRPr/>
          </a:p>
        </p:txBody>
      </p:sp>
      <p:pic>
        <p:nvPicPr>
          <p:cNvPr id="20" name="bg object 20"/>
          <p:cNvPicPr/>
          <p:nvPr/>
        </p:nvPicPr>
        <p:blipFill>
          <a:blip r:embed="rId3" cstate="screen">
            <a:extLst>
              <a:ext uri="{28A0092B-C50C-407E-A947-70E740481C1C}">
                <a14:useLocalDpi xmlns:a14="http://schemas.microsoft.com/office/drawing/2010/main"/>
              </a:ext>
            </a:extLst>
          </a:blip>
          <a:stretch>
            <a:fillRect/>
          </a:stretch>
        </p:blipFill>
        <p:spPr>
          <a:xfrm>
            <a:off x="779983" y="36830"/>
            <a:ext cx="4764913" cy="461772"/>
          </a:xfrm>
          <a:prstGeom prst="rect">
            <a:avLst/>
          </a:prstGeom>
        </p:spPr>
      </p:pic>
      <p:pic>
        <p:nvPicPr>
          <p:cNvPr id="21" name="bg object 21"/>
          <p:cNvPicPr/>
          <p:nvPr/>
        </p:nvPicPr>
        <p:blipFill>
          <a:blip r:embed="rId4" cstate="screen">
            <a:extLst>
              <a:ext uri="{28A0092B-C50C-407E-A947-70E740481C1C}">
                <a14:useLocalDpi xmlns:a14="http://schemas.microsoft.com/office/drawing/2010/main"/>
              </a:ext>
            </a:extLst>
          </a:blip>
          <a:stretch>
            <a:fillRect/>
          </a:stretch>
        </p:blipFill>
        <p:spPr>
          <a:xfrm>
            <a:off x="5386069" y="36830"/>
            <a:ext cx="286512" cy="461772"/>
          </a:xfrm>
          <a:prstGeom prst="rect">
            <a:avLst/>
          </a:prstGeom>
        </p:spPr>
      </p:pic>
      <p:pic>
        <p:nvPicPr>
          <p:cNvPr id="22" name="bg object 22"/>
          <p:cNvPicPr/>
          <p:nvPr/>
        </p:nvPicPr>
        <p:blipFill>
          <a:blip r:embed="rId5" cstate="screen">
            <a:extLst>
              <a:ext uri="{28A0092B-C50C-407E-A947-70E740481C1C}">
                <a14:useLocalDpi xmlns:a14="http://schemas.microsoft.com/office/drawing/2010/main"/>
              </a:ext>
            </a:extLst>
          </a:blip>
          <a:stretch>
            <a:fillRect/>
          </a:stretch>
        </p:blipFill>
        <p:spPr>
          <a:xfrm>
            <a:off x="5529325" y="36830"/>
            <a:ext cx="2944114" cy="461772"/>
          </a:xfrm>
          <a:prstGeom prst="rect">
            <a:avLst/>
          </a:prstGeom>
        </p:spPr>
      </p:pic>
      <p:sp>
        <p:nvSpPr>
          <p:cNvPr id="23" name="bg object 23"/>
          <p:cNvSpPr/>
          <p:nvPr/>
        </p:nvSpPr>
        <p:spPr>
          <a:xfrm>
            <a:off x="4639371" y="1953430"/>
            <a:ext cx="1241425" cy="647700"/>
          </a:xfrm>
          <a:custGeom>
            <a:avLst/>
            <a:gdLst/>
            <a:ahLst/>
            <a:cxnLst/>
            <a:rect l="l" t="t" r="r" b="b"/>
            <a:pathLst>
              <a:path w="1241425" h="647700">
                <a:moveTo>
                  <a:pt x="619387" y="0"/>
                </a:moveTo>
                <a:lnTo>
                  <a:pt x="555858" y="1670"/>
                </a:lnTo>
                <a:lnTo>
                  <a:pt x="494211" y="6573"/>
                </a:lnTo>
                <a:lnTo>
                  <a:pt x="434750" y="14547"/>
                </a:lnTo>
                <a:lnTo>
                  <a:pt x="377782" y="25430"/>
                </a:lnTo>
                <a:lnTo>
                  <a:pt x="323613" y="39060"/>
                </a:lnTo>
                <a:lnTo>
                  <a:pt x="272549" y="55275"/>
                </a:lnTo>
                <a:lnTo>
                  <a:pt x="224896" y="73914"/>
                </a:lnTo>
                <a:lnTo>
                  <a:pt x="180960" y="94814"/>
                </a:lnTo>
                <a:lnTo>
                  <a:pt x="141046" y="117813"/>
                </a:lnTo>
                <a:lnTo>
                  <a:pt x="105462" y="142750"/>
                </a:lnTo>
                <a:lnTo>
                  <a:pt x="74512" y="169463"/>
                </a:lnTo>
                <a:lnTo>
                  <a:pt x="48504" y="197790"/>
                </a:lnTo>
                <a:lnTo>
                  <a:pt x="12534" y="258637"/>
                </a:lnTo>
                <a:lnTo>
                  <a:pt x="0" y="323997"/>
                </a:lnTo>
                <a:lnTo>
                  <a:pt x="3184" y="357088"/>
                </a:lnTo>
                <a:lnTo>
                  <a:pt x="27742" y="420237"/>
                </a:lnTo>
                <a:lnTo>
                  <a:pt x="74512" y="478255"/>
                </a:lnTo>
                <a:lnTo>
                  <a:pt x="105462" y="504935"/>
                </a:lnTo>
                <a:lnTo>
                  <a:pt x="141046" y="529845"/>
                </a:lnTo>
                <a:lnTo>
                  <a:pt x="180960" y="552823"/>
                </a:lnTo>
                <a:lnTo>
                  <a:pt x="224896" y="573706"/>
                </a:lnTo>
                <a:lnTo>
                  <a:pt x="272549" y="592332"/>
                </a:lnTo>
                <a:lnTo>
                  <a:pt x="323613" y="608538"/>
                </a:lnTo>
                <a:lnTo>
                  <a:pt x="377782" y="622162"/>
                </a:lnTo>
                <a:lnTo>
                  <a:pt x="434750" y="633042"/>
                </a:lnTo>
                <a:lnTo>
                  <a:pt x="494211" y="641014"/>
                </a:lnTo>
                <a:lnTo>
                  <a:pt x="555858" y="645916"/>
                </a:lnTo>
                <a:lnTo>
                  <a:pt x="619387" y="647586"/>
                </a:lnTo>
                <a:lnTo>
                  <a:pt x="682902" y="645916"/>
                </a:lnTo>
                <a:lnTo>
                  <a:pt x="744598" y="641014"/>
                </a:lnTo>
                <a:lnTo>
                  <a:pt x="804158" y="633042"/>
                </a:lnTo>
                <a:lnTo>
                  <a:pt x="861270" y="622162"/>
                </a:lnTo>
                <a:lnTo>
                  <a:pt x="915619" y="608538"/>
                </a:lnTo>
                <a:lnTo>
                  <a:pt x="966890" y="592332"/>
                </a:lnTo>
                <a:lnTo>
                  <a:pt x="1014770" y="573706"/>
                </a:lnTo>
                <a:lnTo>
                  <a:pt x="1058944" y="552823"/>
                </a:lnTo>
                <a:lnTo>
                  <a:pt x="1099098" y="529845"/>
                </a:lnTo>
                <a:lnTo>
                  <a:pt x="1134918" y="504935"/>
                </a:lnTo>
                <a:lnTo>
                  <a:pt x="1166089" y="478255"/>
                </a:lnTo>
                <a:lnTo>
                  <a:pt x="1192297" y="449968"/>
                </a:lnTo>
                <a:lnTo>
                  <a:pt x="1228568" y="389222"/>
                </a:lnTo>
                <a:lnTo>
                  <a:pt x="1241217" y="323997"/>
                </a:lnTo>
                <a:lnTo>
                  <a:pt x="1238003" y="290834"/>
                </a:lnTo>
                <a:lnTo>
                  <a:pt x="1213228" y="227569"/>
                </a:lnTo>
                <a:lnTo>
                  <a:pt x="1166089" y="169463"/>
                </a:lnTo>
                <a:lnTo>
                  <a:pt x="1134918" y="142750"/>
                </a:lnTo>
                <a:lnTo>
                  <a:pt x="1099098" y="117813"/>
                </a:lnTo>
                <a:lnTo>
                  <a:pt x="1058944" y="94814"/>
                </a:lnTo>
                <a:lnTo>
                  <a:pt x="1014770" y="73914"/>
                </a:lnTo>
                <a:lnTo>
                  <a:pt x="966890" y="55275"/>
                </a:lnTo>
                <a:lnTo>
                  <a:pt x="915619" y="39060"/>
                </a:lnTo>
                <a:lnTo>
                  <a:pt x="861270" y="25430"/>
                </a:lnTo>
                <a:lnTo>
                  <a:pt x="804158" y="14547"/>
                </a:lnTo>
                <a:lnTo>
                  <a:pt x="744598" y="6573"/>
                </a:lnTo>
                <a:lnTo>
                  <a:pt x="682902" y="1670"/>
                </a:lnTo>
                <a:lnTo>
                  <a:pt x="619387" y="0"/>
                </a:lnTo>
                <a:close/>
              </a:path>
            </a:pathLst>
          </a:custGeom>
          <a:solidFill>
            <a:srgbClr val="80B963"/>
          </a:solidFill>
        </p:spPr>
        <p:txBody>
          <a:bodyPr wrap="square" lIns="0" tIns="0" rIns="0" bIns="0" rtlCol="0"/>
          <a:lstStyle/>
          <a:p>
            <a:endParaRPr/>
          </a:p>
        </p:txBody>
      </p:sp>
      <p:sp>
        <p:nvSpPr>
          <p:cNvPr id="24" name="bg object 24"/>
          <p:cNvSpPr/>
          <p:nvPr/>
        </p:nvSpPr>
        <p:spPr>
          <a:xfrm>
            <a:off x="4639371" y="1953430"/>
            <a:ext cx="1241425" cy="647700"/>
          </a:xfrm>
          <a:custGeom>
            <a:avLst/>
            <a:gdLst/>
            <a:ahLst/>
            <a:cxnLst/>
            <a:rect l="l" t="t" r="r" b="b"/>
            <a:pathLst>
              <a:path w="1241425" h="647700">
                <a:moveTo>
                  <a:pt x="0" y="323997"/>
                </a:moveTo>
                <a:lnTo>
                  <a:pt x="12534" y="389222"/>
                </a:lnTo>
                <a:lnTo>
                  <a:pt x="48504" y="449968"/>
                </a:lnTo>
                <a:lnTo>
                  <a:pt x="74512" y="478255"/>
                </a:lnTo>
                <a:lnTo>
                  <a:pt x="105462" y="504935"/>
                </a:lnTo>
                <a:lnTo>
                  <a:pt x="141046" y="529845"/>
                </a:lnTo>
                <a:lnTo>
                  <a:pt x="180960" y="552823"/>
                </a:lnTo>
                <a:lnTo>
                  <a:pt x="224896" y="573706"/>
                </a:lnTo>
                <a:lnTo>
                  <a:pt x="272549" y="592332"/>
                </a:lnTo>
                <a:lnTo>
                  <a:pt x="323613" y="608538"/>
                </a:lnTo>
                <a:lnTo>
                  <a:pt x="377782" y="622162"/>
                </a:lnTo>
                <a:lnTo>
                  <a:pt x="434750" y="633042"/>
                </a:lnTo>
                <a:lnTo>
                  <a:pt x="494211" y="641014"/>
                </a:lnTo>
                <a:lnTo>
                  <a:pt x="555858" y="645916"/>
                </a:lnTo>
                <a:lnTo>
                  <a:pt x="619387" y="647586"/>
                </a:lnTo>
                <a:lnTo>
                  <a:pt x="682902" y="645916"/>
                </a:lnTo>
                <a:lnTo>
                  <a:pt x="744598" y="641014"/>
                </a:lnTo>
                <a:lnTo>
                  <a:pt x="804158" y="633042"/>
                </a:lnTo>
                <a:lnTo>
                  <a:pt x="861270" y="622162"/>
                </a:lnTo>
                <a:lnTo>
                  <a:pt x="915619" y="608538"/>
                </a:lnTo>
                <a:lnTo>
                  <a:pt x="966890" y="592332"/>
                </a:lnTo>
                <a:lnTo>
                  <a:pt x="1014770" y="573706"/>
                </a:lnTo>
                <a:lnTo>
                  <a:pt x="1058944" y="552823"/>
                </a:lnTo>
                <a:lnTo>
                  <a:pt x="1099098" y="529845"/>
                </a:lnTo>
                <a:lnTo>
                  <a:pt x="1134918" y="504935"/>
                </a:lnTo>
                <a:lnTo>
                  <a:pt x="1166089" y="478255"/>
                </a:lnTo>
                <a:lnTo>
                  <a:pt x="1192297" y="449968"/>
                </a:lnTo>
                <a:lnTo>
                  <a:pt x="1228568" y="389222"/>
                </a:lnTo>
                <a:lnTo>
                  <a:pt x="1241217" y="323997"/>
                </a:lnTo>
                <a:lnTo>
                  <a:pt x="1238003" y="290834"/>
                </a:lnTo>
                <a:lnTo>
                  <a:pt x="1213228" y="227569"/>
                </a:lnTo>
                <a:lnTo>
                  <a:pt x="1166089" y="169463"/>
                </a:lnTo>
                <a:lnTo>
                  <a:pt x="1134918" y="142750"/>
                </a:lnTo>
                <a:lnTo>
                  <a:pt x="1099098" y="117813"/>
                </a:lnTo>
                <a:lnTo>
                  <a:pt x="1058944" y="94814"/>
                </a:lnTo>
                <a:lnTo>
                  <a:pt x="1014770" y="73914"/>
                </a:lnTo>
                <a:lnTo>
                  <a:pt x="966890" y="55275"/>
                </a:lnTo>
                <a:lnTo>
                  <a:pt x="915619" y="39060"/>
                </a:lnTo>
                <a:lnTo>
                  <a:pt x="861270" y="25430"/>
                </a:lnTo>
                <a:lnTo>
                  <a:pt x="804158" y="14547"/>
                </a:lnTo>
                <a:lnTo>
                  <a:pt x="744598" y="6573"/>
                </a:lnTo>
                <a:lnTo>
                  <a:pt x="682902" y="1670"/>
                </a:lnTo>
                <a:lnTo>
                  <a:pt x="619387" y="0"/>
                </a:lnTo>
                <a:lnTo>
                  <a:pt x="555858" y="1670"/>
                </a:lnTo>
                <a:lnTo>
                  <a:pt x="494211" y="6573"/>
                </a:lnTo>
                <a:lnTo>
                  <a:pt x="434750" y="14547"/>
                </a:lnTo>
                <a:lnTo>
                  <a:pt x="377782" y="25430"/>
                </a:lnTo>
                <a:lnTo>
                  <a:pt x="323613" y="39060"/>
                </a:lnTo>
                <a:lnTo>
                  <a:pt x="272549" y="55275"/>
                </a:lnTo>
                <a:lnTo>
                  <a:pt x="224896" y="73914"/>
                </a:lnTo>
                <a:lnTo>
                  <a:pt x="180960" y="94814"/>
                </a:lnTo>
                <a:lnTo>
                  <a:pt x="141046" y="117813"/>
                </a:lnTo>
                <a:lnTo>
                  <a:pt x="105462" y="142750"/>
                </a:lnTo>
                <a:lnTo>
                  <a:pt x="74512" y="169463"/>
                </a:lnTo>
                <a:lnTo>
                  <a:pt x="48504" y="197790"/>
                </a:lnTo>
                <a:lnTo>
                  <a:pt x="12534" y="258637"/>
                </a:lnTo>
                <a:lnTo>
                  <a:pt x="0" y="323997"/>
                </a:lnTo>
                <a:close/>
              </a:path>
            </a:pathLst>
          </a:custGeom>
          <a:ln w="12598">
            <a:solidFill>
              <a:srgbClr val="000000"/>
            </a:solidFill>
          </a:ln>
        </p:spPr>
        <p:txBody>
          <a:bodyPr wrap="square" lIns="0" tIns="0" rIns="0" bIns="0" rtlCol="0"/>
          <a:lstStyle/>
          <a:p>
            <a:endParaRPr/>
          </a:p>
        </p:txBody>
      </p:sp>
      <p:sp>
        <p:nvSpPr>
          <p:cNvPr id="25" name="bg object 25"/>
          <p:cNvSpPr/>
          <p:nvPr/>
        </p:nvSpPr>
        <p:spPr>
          <a:xfrm>
            <a:off x="2236271" y="3078842"/>
            <a:ext cx="1238885" cy="647700"/>
          </a:xfrm>
          <a:custGeom>
            <a:avLst/>
            <a:gdLst/>
            <a:ahLst/>
            <a:cxnLst/>
            <a:rect l="l" t="t" r="r" b="b"/>
            <a:pathLst>
              <a:path w="1238885" h="647700">
                <a:moveTo>
                  <a:pt x="619460" y="0"/>
                </a:moveTo>
                <a:lnTo>
                  <a:pt x="555899" y="1670"/>
                </a:lnTo>
                <a:lnTo>
                  <a:pt x="494225" y="6573"/>
                </a:lnTo>
                <a:lnTo>
                  <a:pt x="434744" y="14547"/>
                </a:lnTo>
                <a:lnTo>
                  <a:pt x="377762" y="25430"/>
                </a:lnTo>
                <a:lnTo>
                  <a:pt x="323583" y="39060"/>
                </a:lnTo>
                <a:lnTo>
                  <a:pt x="272513" y="55275"/>
                </a:lnTo>
                <a:lnTo>
                  <a:pt x="224858" y="73914"/>
                </a:lnTo>
                <a:lnTo>
                  <a:pt x="180923" y="94814"/>
                </a:lnTo>
                <a:lnTo>
                  <a:pt x="141013" y="117813"/>
                </a:lnTo>
                <a:lnTo>
                  <a:pt x="105433" y="142750"/>
                </a:lnTo>
                <a:lnTo>
                  <a:pt x="74490" y="169463"/>
                </a:lnTo>
                <a:lnTo>
                  <a:pt x="48488" y="197790"/>
                </a:lnTo>
                <a:lnTo>
                  <a:pt x="12529" y="258637"/>
                </a:lnTo>
                <a:lnTo>
                  <a:pt x="0" y="323997"/>
                </a:lnTo>
                <a:lnTo>
                  <a:pt x="3183" y="357053"/>
                </a:lnTo>
                <a:lnTo>
                  <a:pt x="27732" y="420142"/>
                </a:lnTo>
                <a:lnTo>
                  <a:pt x="74490" y="478118"/>
                </a:lnTo>
                <a:lnTo>
                  <a:pt x="105433" y="504781"/>
                </a:lnTo>
                <a:lnTo>
                  <a:pt x="141013" y="529677"/>
                </a:lnTo>
                <a:lnTo>
                  <a:pt x="180923" y="552644"/>
                </a:lnTo>
                <a:lnTo>
                  <a:pt x="224858" y="573519"/>
                </a:lnTo>
                <a:lnTo>
                  <a:pt x="272513" y="592139"/>
                </a:lnTo>
                <a:lnTo>
                  <a:pt x="323583" y="608340"/>
                </a:lnTo>
                <a:lnTo>
                  <a:pt x="377762" y="621961"/>
                </a:lnTo>
                <a:lnTo>
                  <a:pt x="434744" y="632839"/>
                </a:lnTo>
                <a:lnTo>
                  <a:pt x="494225" y="640810"/>
                </a:lnTo>
                <a:lnTo>
                  <a:pt x="555899" y="645712"/>
                </a:lnTo>
                <a:lnTo>
                  <a:pt x="619460" y="647382"/>
                </a:lnTo>
                <a:lnTo>
                  <a:pt x="682902" y="645712"/>
                </a:lnTo>
                <a:lnTo>
                  <a:pt x="744475" y="640810"/>
                </a:lnTo>
                <a:lnTo>
                  <a:pt x="803870" y="632839"/>
                </a:lnTo>
                <a:lnTo>
                  <a:pt x="860782" y="621961"/>
                </a:lnTo>
                <a:lnTo>
                  <a:pt x="914904" y="608340"/>
                </a:lnTo>
                <a:lnTo>
                  <a:pt x="965928" y="592139"/>
                </a:lnTo>
                <a:lnTo>
                  <a:pt x="1013549" y="573519"/>
                </a:lnTo>
                <a:lnTo>
                  <a:pt x="1057460" y="552644"/>
                </a:lnTo>
                <a:lnTo>
                  <a:pt x="1097353" y="529677"/>
                </a:lnTo>
                <a:lnTo>
                  <a:pt x="1132922" y="504781"/>
                </a:lnTo>
                <a:lnTo>
                  <a:pt x="1163861" y="478118"/>
                </a:lnTo>
                <a:lnTo>
                  <a:pt x="1189862" y="449850"/>
                </a:lnTo>
                <a:lnTo>
                  <a:pt x="1225825" y="389155"/>
                </a:lnTo>
                <a:lnTo>
                  <a:pt x="1238359" y="323997"/>
                </a:lnTo>
                <a:lnTo>
                  <a:pt x="1235174" y="290834"/>
                </a:lnTo>
                <a:lnTo>
                  <a:pt x="1210619" y="227569"/>
                </a:lnTo>
                <a:lnTo>
                  <a:pt x="1163861" y="169463"/>
                </a:lnTo>
                <a:lnTo>
                  <a:pt x="1132922" y="142750"/>
                </a:lnTo>
                <a:lnTo>
                  <a:pt x="1097353" y="117813"/>
                </a:lnTo>
                <a:lnTo>
                  <a:pt x="1057460" y="94814"/>
                </a:lnTo>
                <a:lnTo>
                  <a:pt x="1013549" y="73914"/>
                </a:lnTo>
                <a:lnTo>
                  <a:pt x="965928" y="55275"/>
                </a:lnTo>
                <a:lnTo>
                  <a:pt x="914904" y="39060"/>
                </a:lnTo>
                <a:lnTo>
                  <a:pt x="860782" y="25430"/>
                </a:lnTo>
                <a:lnTo>
                  <a:pt x="803870" y="14547"/>
                </a:lnTo>
                <a:lnTo>
                  <a:pt x="744475" y="6573"/>
                </a:lnTo>
                <a:lnTo>
                  <a:pt x="682902" y="1670"/>
                </a:lnTo>
                <a:lnTo>
                  <a:pt x="619460" y="0"/>
                </a:lnTo>
                <a:close/>
              </a:path>
            </a:pathLst>
          </a:custGeom>
          <a:solidFill>
            <a:srgbClr val="80B963"/>
          </a:solidFill>
        </p:spPr>
        <p:txBody>
          <a:bodyPr wrap="square" lIns="0" tIns="0" rIns="0" bIns="0" rtlCol="0"/>
          <a:lstStyle/>
          <a:p>
            <a:endParaRPr/>
          </a:p>
        </p:txBody>
      </p:sp>
      <p:sp>
        <p:nvSpPr>
          <p:cNvPr id="26" name="bg object 26"/>
          <p:cNvSpPr/>
          <p:nvPr/>
        </p:nvSpPr>
        <p:spPr>
          <a:xfrm>
            <a:off x="2236271" y="3078842"/>
            <a:ext cx="1238885" cy="647700"/>
          </a:xfrm>
          <a:custGeom>
            <a:avLst/>
            <a:gdLst/>
            <a:ahLst/>
            <a:cxnLst/>
            <a:rect l="l" t="t" r="r" b="b"/>
            <a:pathLst>
              <a:path w="1238885" h="647700">
                <a:moveTo>
                  <a:pt x="0" y="323997"/>
                </a:moveTo>
                <a:lnTo>
                  <a:pt x="12529" y="389155"/>
                </a:lnTo>
                <a:lnTo>
                  <a:pt x="48488" y="449850"/>
                </a:lnTo>
                <a:lnTo>
                  <a:pt x="74490" y="478118"/>
                </a:lnTo>
                <a:lnTo>
                  <a:pt x="105433" y="504781"/>
                </a:lnTo>
                <a:lnTo>
                  <a:pt x="141013" y="529677"/>
                </a:lnTo>
                <a:lnTo>
                  <a:pt x="180923" y="552644"/>
                </a:lnTo>
                <a:lnTo>
                  <a:pt x="224858" y="573519"/>
                </a:lnTo>
                <a:lnTo>
                  <a:pt x="272513" y="592139"/>
                </a:lnTo>
                <a:lnTo>
                  <a:pt x="323583" y="608340"/>
                </a:lnTo>
                <a:lnTo>
                  <a:pt x="377762" y="621961"/>
                </a:lnTo>
                <a:lnTo>
                  <a:pt x="434744" y="632839"/>
                </a:lnTo>
                <a:lnTo>
                  <a:pt x="494225" y="640810"/>
                </a:lnTo>
                <a:lnTo>
                  <a:pt x="555899" y="645712"/>
                </a:lnTo>
                <a:lnTo>
                  <a:pt x="619460" y="647382"/>
                </a:lnTo>
                <a:lnTo>
                  <a:pt x="682902" y="645712"/>
                </a:lnTo>
                <a:lnTo>
                  <a:pt x="744475" y="640810"/>
                </a:lnTo>
                <a:lnTo>
                  <a:pt x="803870" y="632839"/>
                </a:lnTo>
                <a:lnTo>
                  <a:pt x="860782" y="621961"/>
                </a:lnTo>
                <a:lnTo>
                  <a:pt x="914904" y="608340"/>
                </a:lnTo>
                <a:lnTo>
                  <a:pt x="965928" y="592139"/>
                </a:lnTo>
                <a:lnTo>
                  <a:pt x="1013549" y="573519"/>
                </a:lnTo>
                <a:lnTo>
                  <a:pt x="1057460" y="552644"/>
                </a:lnTo>
                <a:lnTo>
                  <a:pt x="1097353" y="529677"/>
                </a:lnTo>
                <a:lnTo>
                  <a:pt x="1132922" y="504781"/>
                </a:lnTo>
                <a:lnTo>
                  <a:pt x="1163861" y="478118"/>
                </a:lnTo>
                <a:lnTo>
                  <a:pt x="1189862" y="449850"/>
                </a:lnTo>
                <a:lnTo>
                  <a:pt x="1225825" y="389155"/>
                </a:lnTo>
                <a:lnTo>
                  <a:pt x="1238359" y="323997"/>
                </a:lnTo>
                <a:lnTo>
                  <a:pt x="1235174" y="290834"/>
                </a:lnTo>
                <a:lnTo>
                  <a:pt x="1210619" y="227569"/>
                </a:lnTo>
                <a:lnTo>
                  <a:pt x="1163861" y="169463"/>
                </a:lnTo>
                <a:lnTo>
                  <a:pt x="1132922" y="142750"/>
                </a:lnTo>
                <a:lnTo>
                  <a:pt x="1097353" y="117813"/>
                </a:lnTo>
                <a:lnTo>
                  <a:pt x="1057460" y="94814"/>
                </a:lnTo>
                <a:lnTo>
                  <a:pt x="1013549" y="73914"/>
                </a:lnTo>
                <a:lnTo>
                  <a:pt x="965928" y="55275"/>
                </a:lnTo>
                <a:lnTo>
                  <a:pt x="914904" y="39060"/>
                </a:lnTo>
                <a:lnTo>
                  <a:pt x="860782" y="25430"/>
                </a:lnTo>
                <a:lnTo>
                  <a:pt x="803870" y="14547"/>
                </a:lnTo>
                <a:lnTo>
                  <a:pt x="744475" y="6573"/>
                </a:lnTo>
                <a:lnTo>
                  <a:pt x="682902" y="1670"/>
                </a:lnTo>
                <a:lnTo>
                  <a:pt x="619460" y="0"/>
                </a:lnTo>
                <a:lnTo>
                  <a:pt x="555899" y="1670"/>
                </a:lnTo>
                <a:lnTo>
                  <a:pt x="494225" y="6573"/>
                </a:lnTo>
                <a:lnTo>
                  <a:pt x="434744" y="14547"/>
                </a:lnTo>
                <a:lnTo>
                  <a:pt x="377762" y="25430"/>
                </a:lnTo>
                <a:lnTo>
                  <a:pt x="323583" y="39060"/>
                </a:lnTo>
                <a:lnTo>
                  <a:pt x="272513" y="55275"/>
                </a:lnTo>
                <a:lnTo>
                  <a:pt x="224858" y="73914"/>
                </a:lnTo>
                <a:lnTo>
                  <a:pt x="180923" y="94814"/>
                </a:lnTo>
                <a:lnTo>
                  <a:pt x="141013" y="117813"/>
                </a:lnTo>
                <a:lnTo>
                  <a:pt x="105433" y="142750"/>
                </a:lnTo>
                <a:lnTo>
                  <a:pt x="74490" y="169463"/>
                </a:lnTo>
                <a:lnTo>
                  <a:pt x="48488" y="197790"/>
                </a:lnTo>
                <a:lnTo>
                  <a:pt x="12529" y="258637"/>
                </a:lnTo>
                <a:lnTo>
                  <a:pt x="0" y="323997"/>
                </a:lnTo>
                <a:close/>
              </a:path>
            </a:pathLst>
          </a:custGeom>
          <a:ln w="12600">
            <a:solidFill>
              <a:srgbClr val="000000"/>
            </a:solidFill>
          </a:ln>
        </p:spPr>
        <p:txBody>
          <a:bodyPr wrap="square" lIns="0" tIns="0" rIns="0" bIns="0" rtlCol="0"/>
          <a:lstStyle/>
          <a:p>
            <a:endParaRPr/>
          </a:p>
        </p:txBody>
      </p:sp>
      <p:sp>
        <p:nvSpPr>
          <p:cNvPr id="27" name="bg object 27"/>
          <p:cNvSpPr/>
          <p:nvPr/>
        </p:nvSpPr>
        <p:spPr>
          <a:xfrm>
            <a:off x="4929884" y="4441716"/>
            <a:ext cx="1238885" cy="647700"/>
          </a:xfrm>
          <a:custGeom>
            <a:avLst/>
            <a:gdLst/>
            <a:ahLst/>
            <a:cxnLst/>
            <a:rect l="l" t="t" r="r" b="b"/>
            <a:pathLst>
              <a:path w="1238885" h="647700">
                <a:moveTo>
                  <a:pt x="619387" y="0"/>
                </a:moveTo>
                <a:lnTo>
                  <a:pt x="555818" y="1670"/>
                </a:lnTo>
                <a:lnTo>
                  <a:pt x="494141" y="6572"/>
                </a:lnTo>
                <a:lnTo>
                  <a:pt x="434659" y="14545"/>
                </a:lnTo>
                <a:lnTo>
                  <a:pt x="377679" y="25426"/>
                </a:lnTo>
                <a:lnTo>
                  <a:pt x="323505" y="39055"/>
                </a:lnTo>
                <a:lnTo>
                  <a:pt x="272442" y="55268"/>
                </a:lnTo>
                <a:lnTo>
                  <a:pt x="224794" y="73904"/>
                </a:lnTo>
                <a:lnTo>
                  <a:pt x="180868" y="94801"/>
                </a:lnTo>
                <a:lnTo>
                  <a:pt x="140967" y="117798"/>
                </a:lnTo>
                <a:lnTo>
                  <a:pt x="105397" y="142731"/>
                </a:lnTo>
                <a:lnTo>
                  <a:pt x="74463" y="169441"/>
                </a:lnTo>
                <a:lnTo>
                  <a:pt x="48469" y="197764"/>
                </a:lnTo>
                <a:lnTo>
                  <a:pt x="12524" y="258604"/>
                </a:lnTo>
                <a:lnTo>
                  <a:pt x="0" y="323956"/>
                </a:lnTo>
                <a:lnTo>
                  <a:pt x="3181" y="357026"/>
                </a:lnTo>
                <a:lnTo>
                  <a:pt x="27721" y="420139"/>
                </a:lnTo>
                <a:lnTo>
                  <a:pt x="74463" y="478132"/>
                </a:lnTo>
                <a:lnTo>
                  <a:pt x="105397" y="504802"/>
                </a:lnTo>
                <a:lnTo>
                  <a:pt x="140967" y="529704"/>
                </a:lnTo>
                <a:lnTo>
                  <a:pt x="180868" y="552675"/>
                </a:lnTo>
                <a:lnTo>
                  <a:pt x="224794" y="573553"/>
                </a:lnTo>
                <a:lnTo>
                  <a:pt x="272442" y="592175"/>
                </a:lnTo>
                <a:lnTo>
                  <a:pt x="323505" y="608379"/>
                </a:lnTo>
                <a:lnTo>
                  <a:pt x="377679" y="622001"/>
                </a:lnTo>
                <a:lnTo>
                  <a:pt x="434659" y="632879"/>
                </a:lnTo>
                <a:lnTo>
                  <a:pt x="494141" y="640851"/>
                </a:lnTo>
                <a:lnTo>
                  <a:pt x="555818" y="645753"/>
                </a:lnTo>
                <a:lnTo>
                  <a:pt x="619387" y="647423"/>
                </a:lnTo>
                <a:lnTo>
                  <a:pt x="682829" y="645753"/>
                </a:lnTo>
                <a:lnTo>
                  <a:pt x="744401" y="640851"/>
                </a:lnTo>
                <a:lnTo>
                  <a:pt x="803797" y="632879"/>
                </a:lnTo>
                <a:lnTo>
                  <a:pt x="860709" y="622001"/>
                </a:lnTo>
                <a:lnTo>
                  <a:pt x="914830" y="608379"/>
                </a:lnTo>
                <a:lnTo>
                  <a:pt x="965855" y="592175"/>
                </a:lnTo>
                <a:lnTo>
                  <a:pt x="1013476" y="573553"/>
                </a:lnTo>
                <a:lnTo>
                  <a:pt x="1057386" y="552675"/>
                </a:lnTo>
                <a:lnTo>
                  <a:pt x="1097280" y="529704"/>
                </a:lnTo>
                <a:lnTo>
                  <a:pt x="1132849" y="504802"/>
                </a:lnTo>
                <a:lnTo>
                  <a:pt x="1163788" y="478132"/>
                </a:lnTo>
                <a:lnTo>
                  <a:pt x="1189789" y="449857"/>
                </a:lnTo>
                <a:lnTo>
                  <a:pt x="1225752" y="389141"/>
                </a:lnTo>
                <a:lnTo>
                  <a:pt x="1238285" y="323956"/>
                </a:lnTo>
                <a:lnTo>
                  <a:pt x="1235101" y="290797"/>
                </a:lnTo>
                <a:lnTo>
                  <a:pt x="1210546" y="227539"/>
                </a:lnTo>
                <a:lnTo>
                  <a:pt x="1163788" y="169441"/>
                </a:lnTo>
                <a:lnTo>
                  <a:pt x="1132849" y="142731"/>
                </a:lnTo>
                <a:lnTo>
                  <a:pt x="1097280" y="117798"/>
                </a:lnTo>
                <a:lnTo>
                  <a:pt x="1057386" y="94801"/>
                </a:lnTo>
                <a:lnTo>
                  <a:pt x="1013476" y="73904"/>
                </a:lnTo>
                <a:lnTo>
                  <a:pt x="965855" y="55268"/>
                </a:lnTo>
                <a:lnTo>
                  <a:pt x="914830" y="39055"/>
                </a:lnTo>
                <a:lnTo>
                  <a:pt x="860709" y="25426"/>
                </a:lnTo>
                <a:lnTo>
                  <a:pt x="803797" y="14545"/>
                </a:lnTo>
                <a:lnTo>
                  <a:pt x="744401" y="6572"/>
                </a:lnTo>
                <a:lnTo>
                  <a:pt x="682829" y="1670"/>
                </a:lnTo>
                <a:lnTo>
                  <a:pt x="619387" y="0"/>
                </a:lnTo>
                <a:close/>
              </a:path>
            </a:pathLst>
          </a:custGeom>
          <a:solidFill>
            <a:srgbClr val="80B963"/>
          </a:solidFill>
        </p:spPr>
        <p:txBody>
          <a:bodyPr wrap="square" lIns="0" tIns="0" rIns="0" bIns="0" rtlCol="0"/>
          <a:lstStyle/>
          <a:p>
            <a:endParaRPr/>
          </a:p>
        </p:txBody>
      </p:sp>
      <p:sp>
        <p:nvSpPr>
          <p:cNvPr id="28" name="bg object 28"/>
          <p:cNvSpPr/>
          <p:nvPr/>
        </p:nvSpPr>
        <p:spPr>
          <a:xfrm>
            <a:off x="4929884" y="4441716"/>
            <a:ext cx="1238885" cy="647700"/>
          </a:xfrm>
          <a:custGeom>
            <a:avLst/>
            <a:gdLst/>
            <a:ahLst/>
            <a:cxnLst/>
            <a:rect l="l" t="t" r="r" b="b"/>
            <a:pathLst>
              <a:path w="1238885" h="647700">
                <a:moveTo>
                  <a:pt x="0" y="323956"/>
                </a:moveTo>
                <a:lnTo>
                  <a:pt x="12524" y="389141"/>
                </a:lnTo>
                <a:lnTo>
                  <a:pt x="48469" y="449857"/>
                </a:lnTo>
                <a:lnTo>
                  <a:pt x="74463" y="478132"/>
                </a:lnTo>
                <a:lnTo>
                  <a:pt x="105397" y="504802"/>
                </a:lnTo>
                <a:lnTo>
                  <a:pt x="140967" y="529704"/>
                </a:lnTo>
                <a:lnTo>
                  <a:pt x="180868" y="552675"/>
                </a:lnTo>
                <a:lnTo>
                  <a:pt x="224794" y="573553"/>
                </a:lnTo>
                <a:lnTo>
                  <a:pt x="272442" y="592175"/>
                </a:lnTo>
                <a:lnTo>
                  <a:pt x="323505" y="608379"/>
                </a:lnTo>
                <a:lnTo>
                  <a:pt x="377679" y="622001"/>
                </a:lnTo>
                <a:lnTo>
                  <a:pt x="434659" y="632879"/>
                </a:lnTo>
                <a:lnTo>
                  <a:pt x="494141" y="640851"/>
                </a:lnTo>
                <a:lnTo>
                  <a:pt x="555818" y="645753"/>
                </a:lnTo>
                <a:lnTo>
                  <a:pt x="619387" y="647423"/>
                </a:lnTo>
                <a:lnTo>
                  <a:pt x="682829" y="645753"/>
                </a:lnTo>
                <a:lnTo>
                  <a:pt x="744401" y="640851"/>
                </a:lnTo>
                <a:lnTo>
                  <a:pt x="803797" y="632879"/>
                </a:lnTo>
                <a:lnTo>
                  <a:pt x="860709" y="622001"/>
                </a:lnTo>
                <a:lnTo>
                  <a:pt x="914830" y="608379"/>
                </a:lnTo>
                <a:lnTo>
                  <a:pt x="965855" y="592175"/>
                </a:lnTo>
                <a:lnTo>
                  <a:pt x="1013476" y="573553"/>
                </a:lnTo>
                <a:lnTo>
                  <a:pt x="1057386" y="552675"/>
                </a:lnTo>
                <a:lnTo>
                  <a:pt x="1097280" y="529704"/>
                </a:lnTo>
                <a:lnTo>
                  <a:pt x="1132849" y="504802"/>
                </a:lnTo>
                <a:lnTo>
                  <a:pt x="1163788" y="478132"/>
                </a:lnTo>
                <a:lnTo>
                  <a:pt x="1189789" y="449857"/>
                </a:lnTo>
                <a:lnTo>
                  <a:pt x="1225752" y="389141"/>
                </a:lnTo>
                <a:lnTo>
                  <a:pt x="1238285" y="323956"/>
                </a:lnTo>
                <a:lnTo>
                  <a:pt x="1235101" y="290797"/>
                </a:lnTo>
                <a:lnTo>
                  <a:pt x="1210546" y="227539"/>
                </a:lnTo>
                <a:lnTo>
                  <a:pt x="1163788" y="169441"/>
                </a:lnTo>
                <a:lnTo>
                  <a:pt x="1132849" y="142731"/>
                </a:lnTo>
                <a:lnTo>
                  <a:pt x="1097280" y="117798"/>
                </a:lnTo>
                <a:lnTo>
                  <a:pt x="1057386" y="94801"/>
                </a:lnTo>
                <a:lnTo>
                  <a:pt x="1013476" y="73904"/>
                </a:lnTo>
                <a:lnTo>
                  <a:pt x="965855" y="55268"/>
                </a:lnTo>
                <a:lnTo>
                  <a:pt x="914830" y="39055"/>
                </a:lnTo>
                <a:lnTo>
                  <a:pt x="860709" y="25426"/>
                </a:lnTo>
                <a:lnTo>
                  <a:pt x="803797" y="14545"/>
                </a:lnTo>
                <a:lnTo>
                  <a:pt x="744401" y="6572"/>
                </a:lnTo>
                <a:lnTo>
                  <a:pt x="682829" y="1670"/>
                </a:lnTo>
                <a:lnTo>
                  <a:pt x="619387" y="0"/>
                </a:lnTo>
                <a:lnTo>
                  <a:pt x="555818" y="1670"/>
                </a:lnTo>
                <a:lnTo>
                  <a:pt x="494141" y="6572"/>
                </a:lnTo>
                <a:lnTo>
                  <a:pt x="434659" y="14545"/>
                </a:lnTo>
                <a:lnTo>
                  <a:pt x="377679" y="25426"/>
                </a:lnTo>
                <a:lnTo>
                  <a:pt x="323505" y="39055"/>
                </a:lnTo>
                <a:lnTo>
                  <a:pt x="272442" y="55268"/>
                </a:lnTo>
                <a:lnTo>
                  <a:pt x="224794" y="73904"/>
                </a:lnTo>
                <a:lnTo>
                  <a:pt x="180868" y="94801"/>
                </a:lnTo>
                <a:lnTo>
                  <a:pt x="140967" y="117798"/>
                </a:lnTo>
                <a:lnTo>
                  <a:pt x="105397" y="142731"/>
                </a:lnTo>
                <a:lnTo>
                  <a:pt x="74463" y="169441"/>
                </a:lnTo>
                <a:lnTo>
                  <a:pt x="48469" y="197764"/>
                </a:lnTo>
                <a:lnTo>
                  <a:pt x="12524" y="258604"/>
                </a:lnTo>
                <a:lnTo>
                  <a:pt x="0" y="323956"/>
                </a:lnTo>
                <a:close/>
              </a:path>
            </a:pathLst>
          </a:custGeom>
          <a:ln w="12600">
            <a:solidFill>
              <a:srgbClr val="000000"/>
            </a:solidFill>
          </a:ln>
        </p:spPr>
        <p:txBody>
          <a:bodyPr wrap="square" lIns="0" tIns="0" rIns="0" bIns="0" rtlCol="0"/>
          <a:lstStyle/>
          <a:p>
            <a:endParaRPr/>
          </a:p>
        </p:txBody>
      </p:sp>
      <p:sp>
        <p:nvSpPr>
          <p:cNvPr id="29" name="bg object 29"/>
          <p:cNvSpPr/>
          <p:nvPr/>
        </p:nvSpPr>
        <p:spPr>
          <a:xfrm>
            <a:off x="7139399" y="2997944"/>
            <a:ext cx="1429385" cy="647700"/>
          </a:xfrm>
          <a:custGeom>
            <a:avLst/>
            <a:gdLst/>
            <a:ahLst/>
            <a:cxnLst/>
            <a:rect l="l" t="t" r="r" b="b"/>
            <a:pathLst>
              <a:path w="1429384" h="647700">
                <a:moveTo>
                  <a:pt x="712967" y="0"/>
                </a:moveTo>
                <a:lnTo>
                  <a:pt x="648093" y="1322"/>
                </a:lnTo>
                <a:lnTo>
                  <a:pt x="584846" y="5212"/>
                </a:lnTo>
                <a:lnTo>
                  <a:pt x="523480" y="11556"/>
                </a:lnTo>
                <a:lnTo>
                  <a:pt x="464245" y="20240"/>
                </a:lnTo>
                <a:lnTo>
                  <a:pt x="407395" y="31149"/>
                </a:lnTo>
                <a:lnTo>
                  <a:pt x="353180" y="44171"/>
                </a:lnTo>
                <a:lnTo>
                  <a:pt x="301854" y="59189"/>
                </a:lnTo>
                <a:lnTo>
                  <a:pt x="253668" y="76091"/>
                </a:lnTo>
                <a:lnTo>
                  <a:pt x="208875" y="94763"/>
                </a:lnTo>
                <a:lnTo>
                  <a:pt x="167726" y="115089"/>
                </a:lnTo>
                <a:lnTo>
                  <a:pt x="130474" y="136956"/>
                </a:lnTo>
                <a:lnTo>
                  <a:pt x="97371" y="160251"/>
                </a:lnTo>
                <a:lnTo>
                  <a:pt x="44620" y="210663"/>
                </a:lnTo>
                <a:lnTo>
                  <a:pt x="11491" y="265413"/>
                </a:lnTo>
                <a:lnTo>
                  <a:pt x="0" y="323589"/>
                </a:lnTo>
                <a:lnTo>
                  <a:pt x="2914" y="353112"/>
                </a:lnTo>
                <a:lnTo>
                  <a:pt x="25477" y="409796"/>
                </a:lnTo>
                <a:lnTo>
                  <a:pt x="68669" y="462575"/>
                </a:lnTo>
                <a:lnTo>
                  <a:pt x="130474" y="510536"/>
                </a:lnTo>
                <a:lnTo>
                  <a:pt x="167726" y="532427"/>
                </a:lnTo>
                <a:lnTo>
                  <a:pt x="208875" y="552772"/>
                </a:lnTo>
                <a:lnTo>
                  <a:pt x="253668" y="571459"/>
                </a:lnTo>
                <a:lnTo>
                  <a:pt x="301854" y="588373"/>
                </a:lnTo>
                <a:lnTo>
                  <a:pt x="353180" y="603400"/>
                </a:lnTo>
                <a:lnTo>
                  <a:pt x="407395" y="616428"/>
                </a:lnTo>
                <a:lnTo>
                  <a:pt x="464245" y="627342"/>
                </a:lnTo>
                <a:lnTo>
                  <a:pt x="523480" y="636028"/>
                </a:lnTo>
                <a:lnTo>
                  <a:pt x="584846" y="642374"/>
                </a:lnTo>
                <a:lnTo>
                  <a:pt x="648093" y="646264"/>
                </a:lnTo>
                <a:lnTo>
                  <a:pt x="712967" y="647586"/>
                </a:lnTo>
                <a:lnTo>
                  <a:pt x="778194" y="646264"/>
                </a:lnTo>
                <a:lnTo>
                  <a:pt x="841767" y="642374"/>
                </a:lnTo>
                <a:lnTo>
                  <a:pt x="903434" y="636028"/>
                </a:lnTo>
                <a:lnTo>
                  <a:pt x="962945" y="627342"/>
                </a:lnTo>
                <a:lnTo>
                  <a:pt x="1020048" y="616428"/>
                </a:lnTo>
                <a:lnTo>
                  <a:pt x="1074491" y="603400"/>
                </a:lnTo>
                <a:lnTo>
                  <a:pt x="1126023" y="588373"/>
                </a:lnTo>
                <a:lnTo>
                  <a:pt x="1174393" y="571459"/>
                </a:lnTo>
                <a:lnTo>
                  <a:pt x="1219349" y="552772"/>
                </a:lnTo>
                <a:lnTo>
                  <a:pt x="1260641" y="532427"/>
                </a:lnTo>
                <a:lnTo>
                  <a:pt x="1298016" y="510536"/>
                </a:lnTo>
                <a:lnTo>
                  <a:pt x="1331223" y="487214"/>
                </a:lnTo>
                <a:lnTo>
                  <a:pt x="1384128" y="436731"/>
                </a:lnTo>
                <a:lnTo>
                  <a:pt x="1417346" y="381886"/>
                </a:lnTo>
                <a:lnTo>
                  <a:pt x="1428866" y="323589"/>
                </a:lnTo>
                <a:lnTo>
                  <a:pt x="1425944" y="294130"/>
                </a:lnTo>
                <a:lnTo>
                  <a:pt x="1403324" y="237553"/>
                </a:lnTo>
                <a:lnTo>
                  <a:pt x="1360011" y="184858"/>
                </a:lnTo>
                <a:lnTo>
                  <a:pt x="1298016" y="136956"/>
                </a:lnTo>
                <a:lnTo>
                  <a:pt x="1260641" y="115089"/>
                </a:lnTo>
                <a:lnTo>
                  <a:pt x="1219349" y="94763"/>
                </a:lnTo>
                <a:lnTo>
                  <a:pt x="1174393" y="76091"/>
                </a:lnTo>
                <a:lnTo>
                  <a:pt x="1126023" y="59189"/>
                </a:lnTo>
                <a:lnTo>
                  <a:pt x="1074491" y="44171"/>
                </a:lnTo>
                <a:lnTo>
                  <a:pt x="1020048" y="31149"/>
                </a:lnTo>
                <a:lnTo>
                  <a:pt x="962945" y="20240"/>
                </a:lnTo>
                <a:lnTo>
                  <a:pt x="903434" y="11556"/>
                </a:lnTo>
                <a:lnTo>
                  <a:pt x="841767" y="5212"/>
                </a:lnTo>
                <a:lnTo>
                  <a:pt x="778194" y="1322"/>
                </a:lnTo>
                <a:lnTo>
                  <a:pt x="712967" y="0"/>
                </a:lnTo>
                <a:close/>
              </a:path>
            </a:pathLst>
          </a:custGeom>
          <a:solidFill>
            <a:srgbClr val="80B963"/>
          </a:solidFill>
        </p:spPr>
        <p:txBody>
          <a:bodyPr wrap="square" lIns="0" tIns="0" rIns="0" bIns="0" rtlCol="0"/>
          <a:lstStyle/>
          <a:p>
            <a:endParaRPr/>
          </a:p>
        </p:txBody>
      </p:sp>
      <p:sp>
        <p:nvSpPr>
          <p:cNvPr id="30" name="bg object 30"/>
          <p:cNvSpPr/>
          <p:nvPr/>
        </p:nvSpPr>
        <p:spPr>
          <a:xfrm>
            <a:off x="7139399" y="2997944"/>
            <a:ext cx="1429385" cy="647700"/>
          </a:xfrm>
          <a:custGeom>
            <a:avLst/>
            <a:gdLst/>
            <a:ahLst/>
            <a:cxnLst/>
            <a:rect l="l" t="t" r="r" b="b"/>
            <a:pathLst>
              <a:path w="1429384" h="647700">
                <a:moveTo>
                  <a:pt x="0" y="323589"/>
                </a:moveTo>
                <a:lnTo>
                  <a:pt x="11491" y="381886"/>
                </a:lnTo>
                <a:lnTo>
                  <a:pt x="44620" y="436731"/>
                </a:lnTo>
                <a:lnTo>
                  <a:pt x="97371" y="487214"/>
                </a:lnTo>
                <a:lnTo>
                  <a:pt x="130474" y="510536"/>
                </a:lnTo>
                <a:lnTo>
                  <a:pt x="167726" y="532427"/>
                </a:lnTo>
                <a:lnTo>
                  <a:pt x="208875" y="552772"/>
                </a:lnTo>
                <a:lnTo>
                  <a:pt x="253668" y="571459"/>
                </a:lnTo>
                <a:lnTo>
                  <a:pt x="301854" y="588373"/>
                </a:lnTo>
                <a:lnTo>
                  <a:pt x="353180" y="603400"/>
                </a:lnTo>
                <a:lnTo>
                  <a:pt x="407395" y="616428"/>
                </a:lnTo>
                <a:lnTo>
                  <a:pt x="464245" y="627342"/>
                </a:lnTo>
                <a:lnTo>
                  <a:pt x="523480" y="636028"/>
                </a:lnTo>
                <a:lnTo>
                  <a:pt x="584846" y="642374"/>
                </a:lnTo>
                <a:lnTo>
                  <a:pt x="648093" y="646264"/>
                </a:lnTo>
                <a:lnTo>
                  <a:pt x="712967" y="647586"/>
                </a:lnTo>
                <a:lnTo>
                  <a:pt x="778194" y="646264"/>
                </a:lnTo>
                <a:lnTo>
                  <a:pt x="841767" y="642374"/>
                </a:lnTo>
                <a:lnTo>
                  <a:pt x="903434" y="636028"/>
                </a:lnTo>
                <a:lnTo>
                  <a:pt x="962945" y="627342"/>
                </a:lnTo>
                <a:lnTo>
                  <a:pt x="1020048" y="616428"/>
                </a:lnTo>
                <a:lnTo>
                  <a:pt x="1074491" y="603400"/>
                </a:lnTo>
                <a:lnTo>
                  <a:pt x="1126023" y="588373"/>
                </a:lnTo>
                <a:lnTo>
                  <a:pt x="1174393" y="571459"/>
                </a:lnTo>
                <a:lnTo>
                  <a:pt x="1219349" y="552772"/>
                </a:lnTo>
                <a:lnTo>
                  <a:pt x="1260641" y="532427"/>
                </a:lnTo>
                <a:lnTo>
                  <a:pt x="1298016" y="510536"/>
                </a:lnTo>
                <a:lnTo>
                  <a:pt x="1331223" y="487214"/>
                </a:lnTo>
                <a:lnTo>
                  <a:pt x="1384128" y="436731"/>
                </a:lnTo>
                <a:lnTo>
                  <a:pt x="1417346" y="381886"/>
                </a:lnTo>
                <a:lnTo>
                  <a:pt x="1428866" y="323589"/>
                </a:lnTo>
                <a:lnTo>
                  <a:pt x="1425944" y="294130"/>
                </a:lnTo>
                <a:lnTo>
                  <a:pt x="1403324" y="237553"/>
                </a:lnTo>
                <a:lnTo>
                  <a:pt x="1360011" y="184858"/>
                </a:lnTo>
                <a:lnTo>
                  <a:pt x="1298016" y="136956"/>
                </a:lnTo>
                <a:lnTo>
                  <a:pt x="1260641" y="115089"/>
                </a:lnTo>
                <a:lnTo>
                  <a:pt x="1219349" y="94763"/>
                </a:lnTo>
                <a:lnTo>
                  <a:pt x="1174393" y="76091"/>
                </a:lnTo>
                <a:lnTo>
                  <a:pt x="1126023" y="59189"/>
                </a:lnTo>
                <a:lnTo>
                  <a:pt x="1074491" y="44171"/>
                </a:lnTo>
                <a:lnTo>
                  <a:pt x="1020048" y="31149"/>
                </a:lnTo>
                <a:lnTo>
                  <a:pt x="962945" y="20240"/>
                </a:lnTo>
                <a:lnTo>
                  <a:pt x="903434" y="11556"/>
                </a:lnTo>
                <a:lnTo>
                  <a:pt x="841767" y="5212"/>
                </a:lnTo>
                <a:lnTo>
                  <a:pt x="778194" y="1322"/>
                </a:lnTo>
                <a:lnTo>
                  <a:pt x="712967" y="0"/>
                </a:lnTo>
                <a:lnTo>
                  <a:pt x="648093" y="1322"/>
                </a:lnTo>
                <a:lnTo>
                  <a:pt x="584846" y="5212"/>
                </a:lnTo>
                <a:lnTo>
                  <a:pt x="523480" y="11556"/>
                </a:lnTo>
                <a:lnTo>
                  <a:pt x="464245" y="20240"/>
                </a:lnTo>
                <a:lnTo>
                  <a:pt x="407395" y="31149"/>
                </a:lnTo>
                <a:lnTo>
                  <a:pt x="353180" y="44171"/>
                </a:lnTo>
                <a:lnTo>
                  <a:pt x="301854" y="59189"/>
                </a:lnTo>
                <a:lnTo>
                  <a:pt x="253668" y="76091"/>
                </a:lnTo>
                <a:lnTo>
                  <a:pt x="208875" y="94763"/>
                </a:lnTo>
                <a:lnTo>
                  <a:pt x="167726" y="115089"/>
                </a:lnTo>
                <a:lnTo>
                  <a:pt x="130474" y="136956"/>
                </a:lnTo>
                <a:lnTo>
                  <a:pt x="97371" y="160251"/>
                </a:lnTo>
                <a:lnTo>
                  <a:pt x="44620" y="210663"/>
                </a:lnTo>
                <a:lnTo>
                  <a:pt x="11491" y="265413"/>
                </a:lnTo>
                <a:lnTo>
                  <a:pt x="0" y="323589"/>
                </a:lnTo>
                <a:close/>
              </a:path>
            </a:pathLst>
          </a:custGeom>
          <a:ln w="12495">
            <a:solidFill>
              <a:srgbClr val="000000"/>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550" b="0" i="0">
                <a:solidFill>
                  <a:schemeClr val="tx1"/>
                </a:solidFill>
                <a:latin typeface="Arial MT"/>
                <a:cs typeface="Arial M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12/13/23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50" b="0" i="0">
                <a:solidFill>
                  <a:schemeClr val="tx1"/>
                </a:solidFill>
                <a:latin typeface="Arial MT"/>
                <a:cs typeface="Arial M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12/13/23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50" b="0" i="0">
                <a:solidFill>
                  <a:schemeClr val="tx1"/>
                </a:solidFill>
                <a:latin typeface="Arial MT"/>
                <a:cs typeface="Arial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12/13/23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12/13/23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eldia zonder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41A0C1-8FB5-D131-83CF-40F7AB057A2C}"/>
              </a:ext>
            </a:extLst>
          </p:cNvPr>
          <p:cNvSpPr>
            <a:spLocks noGrp="1"/>
          </p:cNvSpPr>
          <p:nvPr>
            <p:ph type="ctrTitle"/>
          </p:nvPr>
        </p:nvSpPr>
        <p:spPr>
          <a:xfrm>
            <a:off x="818104" y="2392288"/>
            <a:ext cx="10225035" cy="2812757"/>
          </a:xfrm>
        </p:spPr>
        <p:txBody>
          <a:bodyPr lIns="0" tIns="0" rIns="0" bIns="0" anchor="b"/>
          <a:lstStyle>
            <a:lvl1pPr algn="l">
              <a:defRPr sz="4500"/>
            </a:lvl1pPr>
          </a:lstStyle>
          <a:p>
            <a:r>
              <a:rPr lang="en-GB" noProof="0" dirty="0" err="1"/>
              <a:t>Klik</a:t>
            </a:r>
            <a:r>
              <a:rPr lang="en-GB" noProof="0" dirty="0"/>
              <a:t> om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3" name="Ondertitel 2">
            <a:extLst>
              <a:ext uri="{FF2B5EF4-FFF2-40B4-BE49-F238E27FC236}">
                <a16:creationId xmlns:a16="http://schemas.microsoft.com/office/drawing/2014/main" id="{CC6E315D-2E76-D6B5-669E-206B7C59922D}"/>
              </a:ext>
            </a:extLst>
          </p:cNvPr>
          <p:cNvSpPr>
            <a:spLocks noGrp="1"/>
          </p:cNvSpPr>
          <p:nvPr>
            <p:ph type="subTitle" idx="1"/>
          </p:nvPr>
        </p:nvSpPr>
        <p:spPr>
          <a:xfrm>
            <a:off x="818104" y="5463958"/>
            <a:ext cx="10225034" cy="1087567"/>
          </a:xfrm>
        </p:spPr>
        <p:txBody>
          <a:bodyPr lIns="0" tIns="0" rIns="0" bIns="0"/>
          <a:lstStyle>
            <a:lvl1pPr marL="0" indent="0" algn="l">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err="1"/>
              <a:t>Klikken</a:t>
            </a:r>
            <a:r>
              <a:rPr lang="en-GB" noProof="0" dirty="0"/>
              <a:t> om de </a:t>
            </a:r>
            <a:r>
              <a:rPr lang="en-GB" noProof="0" dirty="0" err="1"/>
              <a:t>ondertitelstijl</a:t>
            </a:r>
            <a:r>
              <a:rPr lang="en-GB" noProof="0" dirty="0"/>
              <a:t> van het model </a:t>
            </a:r>
            <a:r>
              <a:rPr lang="en-GB" noProof="0" dirty="0" err="1"/>
              <a:t>te</a:t>
            </a:r>
            <a:r>
              <a:rPr lang="en-GB" noProof="0" dirty="0"/>
              <a:t> </a:t>
            </a:r>
            <a:r>
              <a:rPr lang="en-GB" noProof="0" dirty="0" err="1"/>
              <a:t>bewerken</a:t>
            </a:r>
            <a:endParaRPr lang="en-GB" noProof="0" dirty="0"/>
          </a:p>
        </p:txBody>
      </p:sp>
      <p:pic>
        <p:nvPicPr>
          <p:cNvPr id="9" name="Afbeelding 8">
            <a:extLst>
              <a:ext uri="{FF2B5EF4-FFF2-40B4-BE49-F238E27FC236}">
                <a16:creationId xmlns:a16="http://schemas.microsoft.com/office/drawing/2014/main" id="{793F54D5-8A14-6BE4-9530-A67299FCF8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9012" y="86831"/>
            <a:ext cx="3978776" cy="2305459"/>
          </a:xfrm>
          <a:prstGeom prst="rect">
            <a:avLst/>
          </a:prstGeom>
        </p:spPr>
      </p:pic>
      <p:sp>
        <p:nvSpPr>
          <p:cNvPr id="10" name="Rechthoek 9">
            <a:extLst>
              <a:ext uri="{FF2B5EF4-FFF2-40B4-BE49-F238E27FC236}">
                <a16:creationId xmlns:a16="http://schemas.microsoft.com/office/drawing/2014/main" id="{DAC7162C-90A7-779D-D4A8-526C0699379C}"/>
              </a:ext>
            </a:extLst>
          </p:cNvPr>
          <p:cNvSpPr/>
          <p:nvPr userDrawn="1"/>
        </p:nvSpPr>
        <p:spPr>
          <a:xfrm>
            <a:off x="9982200" y="0"/>
            <a:ext cx="2209800" cy="1708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722"/>
          </a:p>
        </p:txBody>
      </p:sp>
    </p:spTree>
    <p:extLst>
      <p:ext uri="{BB962C8B-B14F-4D97-AF65-F5344CB8AC3E}">
        <p14:creationId xmlns:p14="http://schemas.microsoft.com/office/powerpoint/2010/main" val="1064985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dia met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41A0C1-8FB5-D131-83CF-40F7AB057A2C}"/>
              </a:ext>
            </a:extLst>
          </p:cNvPr>
          <p:cNvSpPr>
            <a:spLocks noGrp="1"/>
          </p:cNvSpPr>
          <p:nvPr>
            <p:ph type="ctrTitle"/>
          </p:nvPr>
        </p:nvSpPr>
        <p:spPr>
          <a:xfrm>
            <a:off x="818104" y="2392290"/>
            <a:ext cx="5170714" cy="3003676"/>
          </a:xfrm>
        </p:spPr>
        <p:txBody>
          <a:bodyPr lIns="0" tIns="0" rIns="0" bIns="0" anchor="b"/>
          <a:lstStyle>
            <a:lvl1pPr algn="l">
              <a:defRPr sz="4500"/>
            </a:lvl1pPr>
          </a:lstStyle>
          <a:p>
            <a:r>
              <a:rPr lang="en-GB" noProof="0" dirty="0" err="1"/>
              <a:t>Klik</a:t>
            </a:r>
            <a:r>
              <a:rPr lang="en-GB" noProof="0" dirty="0"/>
              <a:t> om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3" name="Ondertitel 2">
            <a:extLst>
              <a:ext uri="{FF2B5EF4-FFF2-40B4-BE49-F238E27FC236}">
                <a16:creationId xmlns:a16="http://schemas.microsoft.com/office/drawing/2014/main" id="{CC6E315D-2E76-D6B5-669E-206B7C59922D}"/>
              </a:ext>
            </a:extLst>
          </p:cNvPr>
          <p:cNvSpPr>
            <a:spLocks noGrp="1"/>
          </p:cNvSpPr>
          <p:nvPr>
            <p:ph type="subTitle" idx="1"/>
          </p:nvPr>
        </p:nvSpPr>
        <p:spPr>
          <a:xfrm>
            <a:off x="818105" y="5604697"/>
            <a:ext cx="5783663" cy="990879"/>
          </a:xfrm>
        </p:spPr>
        <p:txBody>
          <a:bodyPr lIns="0" tIns="0" rIns="0" bIns="0"/>
          <a:lstStyle>
            <a:lvl1pPr marL="0" indent="0" algn="l">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err="1"/>
              <a:t>Klikken</a:t>
            </a:r>
            <a:r>
              <a:rPr lang="en-GB" noProof="0" dirty="0"/>
              <a:t> om de </a:t>
            </a:r>
            <a:r>
              <a:rPr lang="en-GB" noProof="0" dirty="0" err="1"/>
              <a:t>ondertitelstijl</a:t>
            </a:r>
            <a:r>
              <a:rPr lang="en-GB" noProof="0" dirty="0"/>
              <a:t> van het model </a:t>
            </a:r>
            <a:r>
              <a:rPr lang="en-GB" noProof="0" dirty="0" err="1"/>
              <a:t>te</a:t>
            </a:r>
            <a:r>
              <a:rPr lang="en-GB" noProof="0" dirty="0"/>
              <a:t> </a:t>
            </a:r>
            <a:r>
              <a:rPr lang="en-GB" noProof="0" dirty="0" err="1"/>
              <a:t>bewerken</a:t>
            </a:r>
            <a:endParaRPr lang="en-GB" noProof="0" dirty="0"/>
          </a:p>
        </p:txBody>
      </p:sp>
      <p:pic>
        <p:nvPicPr>
          <p:cNvPr id="9" name="Afbeelding 8">
            <a:extLst>
              <a:ext uri="{FF2B5EF4-FFF2-40B4-BE49-F238E27FC236}">
                <a16:creationId xmlns:a16="http://schemas.microsoft.com/office/drawing/2014/main" id="{793F54D5-8A14-6BE4-9530-A67299FCF8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9012" y="86831"/>
            <a:ext cx="3978776" cy="2305459"/>
          </a:xfrm>
          <a:prstGeom prst="rect">
            <a:avLst/>
          </a:prstGeom>
        </p:spPr>
      </p:pic>
      <p:sp>
        <p:nvSpPr>
          <p:cNvPr id="10" name="Rechthoek 9">
            <a:extLst>
              <a:ext uri="{FF2B5EF4-FFF2-40B4-BE49-F238E27FC236}">
                <a16:creationId xmlns:a16="http://schemas.microsoft.com/office/drawing/2014/main" id="{DAC7162C-90A7-779D-D4A8-526C0699379C}"/>
              </a:ext>
            </a:extLst>
          </p:cNvPr>
          <p:cNvSpPr/>
          <p:nvPr userDrawn="1"/>
        </p:nvSpPr>
        <p:spPr>
          <a:xfrm>
            <a:off x="9982200" y="0"/>
            <a:ext cx="2209800" cy="1708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722"/>
          </a:p>
        </p:txBody>
      </p:sp>
      <p:sp>
        <p:nvSpPr>
          <p:cNvPr id="13" name="Tijdelijke aanduiding voor afbeelding 12">
            <a:extLst>
              <a:ext uri="{FF2B5EF4-FFF2-40B4-BE49-F238E27FC236}">
                <a16:creationId xmlns:a16="http://schemas.microsoft.com/office/drawing/2014/main" id="{63CAE5DA-BF31-9A86-E87A-76F92F43F346}"/>
              </a:ext>
            </a:extLst>
          </p:cNvPr>
          <p:cNvSpPr>
            <a:spLocks noGrp="1"/>
          </p:cNvSpPr>
          <p:nvPr>
            <p:ph type="pic" sz="quarter" idx="13"/>
          </p:nvPr>
        </p:nvSpPr>
        <p:spPr>
          <a:xfrm>
            <a:off x="5755710" y="356370"/>
            <a:ext cx="6087808" cy="6086157"/>
          </a:xfrm>
          <a:prstGeom prst="teardrop">
            <a:avLst/>
          </a:prstGeom>
          <a:solidFill>
            <a:schemeClr val="bg1"/>
          </a:solidFill>
        </p:spPr>
        <p:txBody>
          <a:bodyPr/>
          <a:lstStyle/>
          <a:p>
            <a:endParaRPr lang="nl-NL"/>
          </a:p>
        </p:txBody>
      </p:sp>
    </p:spTree>
    <p:extLst>
      <p:ext uri="{BB962C8B-B14F-4D97-AF65-F5344CB8AC3E}">
        <p14:creationId xmlns:p14="http://schemas.microsoft.com/office/powerpoint/2010/main" val="273906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ppt_w/2"/>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ppt_w</p:attrName>
                                        </p:attrNameLst>
                                      </p:cBhvr>
                                      <p:tavLst>
                                        <p:tav tm="0">
                                          <p:val>
                                            <p:fltVal val="0"/>
                                          </p:val>
                                        </p:tav>
                                        <p:tav tm="100000">
                                          <p:val>
                                            <p:strVal val="#ppt_w"/>
                                          </p:val>
                                        </p:tav>
                                      </p:tavLst>
                                    </p:anim>
                                    <p:anim calcmode="lin" valueType="num">
                                      <p:cBhvr>
                                        <p:cTn id="1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84E028-5346-9F9B-8985-E4B2A8D602BB}"/>
              </a:ext>
            </a:extLst>
          </p:cNvPr>
          <p:cNvSpPr>
            <a:spLocks noGrp="1"/>
          </p:cNvSpPr>
          <p:nvPr>
            <p:ph type="title"/>
          </p:nvPr>
        </p:nvSpPr>
        <p:spPr>
          <a:xfrm>
            <a:off x="838200" y="365126"/>
            <a:ext cx="10515600" cy="874952"/>
          </a:xfrm>
        </p:spPr>
        <p:txBody>
          <a:bodyPr anchor="t" anchorCtr="0"/>
          <a:lstStyle/>
          <a:p>
            <a:r>
              <a:rPr lang="en-GB" noProof="0" dirty="0" err="1"/>
              <a:t>Klik</a:t>
            </a:r>
            <a:r>
              <a:rPr lang="en-GB" noProof="0" dirty="0"/>
              <a:t> om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3" name="Tijdelijke aanduiding voor inhoud 2">
            <a:extLst>
              <a:ext uri="{FF2B5EF4-FFF2-40B4-BE49-F238E27FC236}">
                <a16:creationId xmlns:a16="http://schemas.microsoft.com/office/drawing/2014/main" id="{8E6C2DF0-1F1B-A035-FF4A-65DF1D09EF45}"/>
              </a:ext>
            </a:extLst>
          </p:cNvPr>
          <p:cNvSpPr>
            <a:spLocks noGrp="1"/>
          </p:cNvSpPr>
          <p:nvPr>
            <p:ph idx="1"/>
          </p:nvPr>
        </p:nvSpPr>
        <p:spPr>
          <a:xfrm>
            <a:off x="838200" y="1459283"/>
            <a:ext cx="10515600" cy="5033593"/>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noProof="0" dirty="0" err="1"/>
              <a:t>Klikken</a:t>
            </a:r>
            <a:r>
              <a:rPr lang="en-GB" noProof="0" dirty="0"/>
              <a:t> om de </a:t>
            </a:r>
            <a:r>
              <a:rPr lang="en-GB" noProof="0" dirty="0" err="1"/>
              <a:t>tekststijl</a:t>
            </a:r>
            <a:r>
              <a:rPr lang="en-GB" noProof="0" dirty="0"/>
              <a:t> van het model </a:t>
            </a:r>
            <a:r>
              <a:rPr lang="en-GB" noProof="0" dirty="0" err="1"/>
              <a:t>te</a:t>
            </a:r>
            <a:r>
              <a:rPr lang="en-GB" noProof="0" dirty="0"/>
              <a:t> </a:t>
            </a:r>
            <a:r>
              <a:rPr lang="en-GB" noProof="0" dirty="0" err="1"/>
              <a:t>bewerken</a:t>
            </a:r>
            <a:endParaRPr lang="en-GB" noProof="0" dirty="0"/>
          </a:p>
          <a:p>
            <a:pPr lvl="1"/>
            <a:r>
              <a:rPr lang="en-GB" noProof="0" dirty="0" err="1"/>
              <a:t>Tweede</a:t>
            </a:r>
            <a:r>
              <a:rPr lang="en-GB" noProof="0" dirty="0"/>
              <a:t> </a:t>
            </a:r>
            <a:r>
              <a:rPr lang="en-GB" noProof="0" dirty="0" err="1"/>
              <a:t>niveau</a:t>
            </a:r>
            <a:endParaRPr lang="en-GB" noProof="0" dirty="0"/>
          </a:p>
          <a:p>
            <a:pPr lvl="2"/>
            <a:r>
              <a:rPr lang="en-GB" noProof="0" dirty="0" err="1"/>
              <a:t>Derde</a:t>
            </a:r>
            <a:r>
              <a:rPr lang="en-GB" noProof="0" dirty="0"/>
              <a:t> </a:t>
            </a:r>
            <a:r>
              <a:rPr lang="en-GB" noProof="0" dirty="0" err="1"/>
              <a:t>niveau</a:t>
            </a:r>
            <a:endParaRPr lang="en-GB" noProof="0" dirty="0"/>
          </a:p>
          <a:p>
            <a:pPr lvl="3"/>
            <a:r>
              <a:rPr lang="en-GB" noProof="0" dirty="0" err="1"/>
              <a:t>Vierde</a:t>
            </a:r>
            <a:r>
              <a:rPr lang="en-GB" noProof="0" dirty="0"/>
              <a:t> </a:t>
            </a:r>
            <a:r>
              <a:rPr lang="en-GB" noProof="0" dirty="0" err="1"/>
              <a:t>niveau</a:t>
            </a:r>
            <a:endParaRPr lang="en-GB" noProof="0" dirty="0"/>
          </a:p>
          <a:p>
            <a:pPr lvl="4"/>
            <a:r>
              <a:rPr lang="en-GB" noProof="0" dirty="0" err="1"/>
              <a:t>Vijfde</a:t>
            </a:r>
            <a:r>
              <a:rPr lang="en-GB" noProof="0" dirty="0"/>
              <a:t> </a:t>
            </a:r>
            <a:r>
              <a:rPr lang="en-GB" noProof="0" dirty="0" err="1"/>
              <a:t>niveau</a:t>
            </a:r>
            <a:endParaRPr lang="en-GB" noProof="0" dirty="0"/>
          </a:p>
        </p:txBody>
      </p:sp>
    </p:spTree>
    <p:extLst>
      <p:ext uri="{BB962C8B-B14F-4D97-AF65-F5344CB8AC3E}">
        <p14:creationId xmlns:p14="http://schemas.microsoft.com/office/powerpoint/2010/main" val="934369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1866F5-F270-AB0E-13E4-D5924C1B3155}"/>
              </a:ext>
            </a:extLst>
          </p:cNvPr>
          <p:cNvSpPr>
            <a:spLocks noGrp="1"/>
          </p:cNvSpPr>
          <p:nvPr>
            <p:ph type="title"/>
          </p:nvPr>
        </p:nvSpPr>
        <p:spPr>
          <a:xfrm>
            <a:off x="831850" y="1709738"/>
            <a:ext cx="10515600" cy="2852737"/>
          </a:xfrm>
        </p:spPr>
        <p:txBody>
          <a:bodyPr anchor="b"/>
          <a:lstStyle>
            <a:lvl1pPr>
              <a:defRPr sz="4500"/>
            </a:lvl1pPr>
          </a:lstStyle>
          <a:p>
            <a:r>
              <a:rPr lang="en-GB" noProof="0" dirty="0" err="1"/>
              <a:t>Klik</a:t>
            </a:r>
            <a:r>
              <a:rPr lang="en-GB" noProof="0" dirty="0"/>
              <a:t> om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3" name="Tijdelijke aanduiding voor tekst 2">
            <a:extLst>
              <a:ext uri="{FF2B5EF4-FFF2-40B4-BE49-F238E27FC236}">
                <a16:creationId xmlns:a16="http://schemas.microsoft.com/office/drawing/2014/main" id="{9AE68510-A446-1B40-6D8D-527122A8D7DF}"/>
              </a:ext>
            </a:extLst>
          </p:cNvPr>
          <p:cNvSpPr>
            <a:spLocks noGrp="1"/>
          </p:cNvSpPr>
          <p:nvPr>
            <p:ph type="body" idx="1"/>
          </p:nvPr>
        </p:nvSpPr>
        <p:spPr>
          <a:xfrm>
            <a:off x="831850" y="4732775"/>
            <a:ext cx="10515600" cy="1356876"/>
          </a:xfrm>
        </p:spPr>
        <p:txBody>
          <a:bodyPr/>
          <a:lstStyle>
            <a:lvl1pPr marL="0" indent="0">
              <a:buNone/>
              <a:defRPr sz="18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noProof="0" dirty="0" err="1"/>
              <a:t>Klikken</a:t>
            </a:r>
            <a:r>
              <a:rPr lang="en-GB" noProof="0" dirty="0"/>
              <a:t> om de </a:t>
            </a:r>
            <a:r>
              <a:rPr lang="en-GB" noProof="0" dirty="0" err="1"/>
              <a:t>tekststijl</a:t>
            </a:r>
            <a:r>
              <a:rPr lang="en-GB" noProof="0" dirty="0"/>
              <a:t> van het model </a:t>
            </a:r>
            <a:r>
              <a:rPr lang="en-GB" noProof="0" dirty="0" err="1"/>
              <a:t>te</a:t>
            </a:r>
            <a:r>
              <a:rPr lang="en-GB" noProof="0" dirty="0"/>
              <a:t> </a:t>
            </a:r>
            <a:r>
              <a:rPr lang="en-GB" noProof="0" dirty="0" err="1"/>
              <a:t>bewerken</a:t>
            </a:r>
            <a:endParaRPr lang="en-GB" noProof="0" dirty="0"/>
          </a:p>
        </p:txBody>
      </p:sp>
    </p:spTree>
    <p:extLst>
      <p:ext uri="{BB962C8B-B14F-4D97-AF65-F5344CB8AC3E}">
        <p14:creationId xmlns:p14="http://schemas.microsoft.com/office/powerpoint/2010/main" val="10677426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0171176" y="351874"/>
            <a:ext cx="1633727" cy="900954"/>
          </a:xfrm>
          <a:prstGeom prst="rect">
            <a:avLst/>
          </a:prstGeom>
        </p:spPr>
      </p:pic>
      <p:sp>
        <p:nvSpPr>
          <p:cNvPr id="17" name="bg object 17"/>
          <p:cNvSpPr/>
          <p:nvPr/>
        </p:nvSpPr>
        <p:spPr>
          <a:xfrm>
            <a:off x="0" y="6720839"/>
            <a:ext cx="3747770" cy="137160"/>
          </a:xfrm>
          <a:custGeom>
            <a:avLst/>
            <a:gdLst/>
            <a:ahLst/>
            <a:cxnLst/>
            <a:rect l="l" t="t" r="r" b="b"/>
            <a:pathLst>
              <a:path w="3747770" h="137159">
                <a:moveTo>
                  <a:pt x="0" y="137160"/>
                </a:moveTo>
                <a:lnTo>
                  <a:pt x="3747516" y="137160"/>
                </a:lnTo>
                <a:lnTo>
                  <a:pt x="3747516" y="0"/>
                </a:lnTo>
                <a:lnTo>
                  <a:pt x="0" y="0"/>
                </a:lnTo>
                <a:lnTo>
                  <a:pt x="0" y="137160"/>
                </a:lnTo>
                <a:close/>
              </a:path>
            </a:pathLst>
          </a:custGeom>
          <a:solidFill>
            <a:srgbClr val="0A60A3"/>
          </a:solidFill>
        </p:spPr>
        <p:txBody>
          <a:bodyPr wrap="square" lIns="0" tIns="0" rIns="0" bIns="0" rtlCol="0"/>
          <a:lstStyle/>
          <a:p>
            <a:endParaRPr/>
          </a:p>
        </p:txBody>
      </p:sp>
      <p:sp>
        <p:nvSpPr>
          <p:cNvPr id="18" name="bg object 18"/>
          <p:cNvSpPr/>
          <p:nvPr/>
        </p:nvSpPr>
        <p:spPr>
          <a:xfrm>
            <a:off x="3747515" y="6720839"/>
            <a:ext cx="6672580" cy="137160"/>
          </a:xfrm>
          <a:custGeom>
            <a:avLst/>
            <a:gdLst/>
            <a:ahLst/>
            <a:cxnLst/>
            <a:rect l="l" t="t" r="r" b="b"/>
            <a:pathLst>
              <a:path w="6672580" h="137159">
                <a:moveTo>
                  <a:pt x="6672072" y="0"/>
                </a:moveTo>
                <a:lnTo>
                  <a:pt x="0" y="0"/>
                </a:lnTo>
                <a:lnTo>
                  <a:pt x="0" y="137160"/>
                </a:lnTo>
                <a:lnTo>
                  <a:pt x="6672072" y="137160"/>
                </a:lnTo>
                <a:lnTo>
                  <a:pt x="6672072" y="0"/>
                </a:lnTo>
                <a:close/>
              </a:path>
            </a:pathLst>
          </a:custGeom>
          <a:solidFill>
            <a:srgbClr val="F59200"/>
          </a:solidFill>
        </p:spPr>
        <p:txBody>
          <a:bodyPr wrap="square" lIns="0" tIns="0" rIns="0" bIns="0" rtlCol="0"/>
          <a:lstStyle/>
          <a:p>
            <a:endParaRPr/>
          </a:p>
        </p:txBody>
      </p:sp>
      <p:sp>
        <p:nvSpPr>
          <p:cNvPr id="19" name="bg object 19"/>
          <p:cNvSpPr/>
          <p:nvPr/>
        </p:nvSpPr>
        <p:spPr>
          <a:xfrm>
            <a:off x="10419588" y="6720839"/>
            <a:ext cx="1769745" cy="137160"/>
          </a:xfrm>
          <a:custGeom>
            <a:avLst/>
            <a:gdLst/>
            <a:ahLst/>
            <a:cxnLst/>
            <a:rect l="l" t="t" r="r" b="b"/>
            <a:pathLst>
              <a:path w="1769745" h="137159">
                <a:moveTo>
                  <a:pt x="1769363" y="0"/>
                </a:moveTo>
                <a:lnTo>
                  <a:pt x="0" y="0"/>
                </a:lnTo>
                <a:lnTo>
                  <a:pt x="0" y="137160"/>
                </a:lnTo>
                <a:lnTo>
                  <a:pt x="1769363" y="137160"/>
                </a:lnTo>
                <a:lnTo>
                  <a:pt x="1769363" y="0"/>
                </a:lnTo>
                <a:close/>
              </a:path>
            </a:pathLst>
          </a:custGeom>
          <a:solidFill>
            <a:srgbClr val="1BA756"/>
          </a:solidFill>
        </p:spPr>
        <p:txBody>
          <a:bodyPr wrap="square" lIns="0" tIns="0" rIns="0" bIns="0" rtlCol="0"/>
          <a:lstStyle/>
          <a:p>
            <a:endParaRPr/>
          </a:p>
        </p:txBody>
      </p:sp>
      <p:sp>
        <p:nvSpPr>
          <p:cNvPr id="2" name="Holder 2"/>
          <p:cNvSpPr>
            <a:spLocks noGrp="1"/>
          </p:cNvSpPr>
          <p:nvPr>
            <p:ph type="title"/>
          </p:nvPr>
        </p:nvSpPr>
        <p:spPr>
          <a:xfrm>
            <a:off x="4902768" y="848371"/>
            <a:ext cx="1015364" cy="416559"/>
          </a:xfrm>
          <a:prstGeom prst="rect">
            <a:avLst/>
          </a:prstGeom>
        </p:spPr>
        <p:txBody>
          <a:bodyPr wrap="square" lIns="0" tIns="0" rIns="0" bIns="0">
            <a:spAutoFit/>
          </a:bodyPr>
          <a:lstStyle>
            <a:lvl1pPr>
              <a:defRPr sz="2550" b="0" i="0">
                <a:solidFill>
                  <a:schemeClr val="tx1"/>
                </a:solidFill>
                <a:latin typeface="Arial MT"/>
                <a:cs typeface="Arial MT"/>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12/13/23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5A37388-E3E9-7CBC-EC8B-007C74440C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err="1"/>
              <a:t>Klik</a:t>
            </a:r>
            <a:r>
              <a:rPr lang="en-GB" noProof="0" dirty="0"/>
              <a:t> om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3" name="Tijdelijke aanduiding voor tekst 2">
            <a:extLst>
              <a:ext uri="{FF2B5EF4-FFF2-40B4-BE49-F238E27FC236}">
                <a16:creationId xmlns:a16="http://schemas.microsoft.com/office/drawing/2014/main" id="{337A19C0-DDDB-9871-FC07-01B9FBC11C31}"/>
              </a:ext>
            </a:extLst>
          </p:cNvPr>
          <p:cNvSpPr>
            <a:spLocks noGrp="1"/>
          </p:cNvSpPr>
          <p:nvPr>
            <p:ph type="body" idx="1"/>
          </p:nvPr>
        </p:nvSpPr>
        <p:spPr>
          <a:xfrm>
            <a:off x="838200" y="1825625"/>
            <a:ext cx="10515600" cy="4667250"/>
          </a:xfrm>
          <a:prstGeom prst="rect">
            <a:avLst/>
          </a:prstGeom>
        </p:spPr>
        <p:txBody>
          <a:bodyPr vert="horz" lIns="91440" tIns="45720" rIns="91440" bIns="45720" rtlCol="0">
            <a:normAutofit/>
          </a:bodyPr>
          <a:lstStyle/>
          <a:p>
            <a:pPr lvl="0"/>
            <a:r>
              <a:rPr lang="en-GB" noProof="0" dirty="0" err="1"/>
              <a:t>Klikken</a:t>
            </a:r>
            <a:r>
              <a:rPr lang="en-GB" noProof="0" dirty="0"/>
              <a:t> om de </a:t>
            </a:r>
            <a:r>
              <a:rPr lang="en-GB" noProof="0" dirty="0" err="1"/>
              <a:t>tekststijl</a:t>
            </a:r>
            <a:r>
              <a:rPr lang="en-GB" noProof="0" dirty="0"/>
              <a:t> van het model </a:t>
            </a:r>
            <a:r>
              <a:rPr lang="en-GB" noProof="0" dirty="0" err="1"/>
              <a:t>te</a:t>
            </a:r>
            <a:r>
              <a:rPr lang="en-GB" noProof="0" dirty="0"/>
              <a:t> </a:t>
            </a:r>
            <a:r>
              <a:rPr lang="en-GB" noProof="0" dirty="0" err="1"/>
              <a:t>bewerken</a:t>
            </a:r>
            <a:endParaRPr lang="en-GB" noProof="0" dirty="0"/>
          </a:p>
          <a:p>
            <a:pPr lvl="1"/>
            <a:r>
              <a:rPr lang="en-GB" noProof="0" dirty="0" err="1"/>
              <a:t>Tweede</a:t>
            </a:r>
            <a:r>
              <a:rPr lang="en-GB" noProof="0" dirty="0"/>
              <a:t> </a:t>
            </a:r>
            <a:r>
              <a:rPr lang="en-GB" noProof="0" dirty="0" err="1"/>
              <a:t>niveau</a:t>
            </a:r>
            <a:endParaRPr lang="en-GB" noProof="0" dirty="0"/>
          </a:p>
          <a:p>
            <a:pPr lvl="2"/>
            <a:r>
              <a:rPr lang="en-GB" noProof="0" dirty="0" err="1"/>
              <a:t>Derde</a:t>
            </a:r>
            <a:r>
              <a:rPr lang="en-GB" noProof="0" dirty="0"/>
              <a:t> </a:t>
            </a:r>
            <a:r>
              <a:rPr lang="en-GB" noProof="0" dirty="0" err="1"/>
              <a:t>niveau</a:t>
            </a:r>
            <a:endParaRPr lang="en-GB" noProof="0" dirty="0"/>
          </a:p>
          <a:p>
            <a:pPr lvl="3"/>
            <a:r>
              <a:rPr lang="en-GB" noProof="0" dirty="0" err="1"/>
              <a:t>Vierde</a:t>
            </a:r>
            <a:r>
              <a:rPr lang="en-GB" noProof="0" dirty="0"/>
              <a:t> </a:t>
            </a:r>
            <a:r>
              <a:rPr lang="en-GB" noProof="0" dirty="0" err="1"/>
              <a:t>niveau</a:t>
            </a:r>
            <a:endParaRPr lang="en-GB" noProof="0" dirty="0"/>
          </a:p>
          <a:p>
            <a:pPr lvl="4"/>
            <a:r>
              <a:rPr lang="en-GB" noProof="0" dirty="0" err="1"/>
              <a:t>Vijfde</a:t>
            </a:r>
            <a:r>
              <a:rPr lang="en-GB" noProof="0" dirty="0"/>
              <a:t> </a:t>
            </a:r>
            <a:r>
              <a:rPr lang="en-GB" noProof="0" dirty="0" err="1"/>
              <a:t>niveau</a:t>
            </a:r>
            <a:endParaRPr lang="en-GB" noProof="0" dirty="0"/>
          </a:p>
        </p:txBody>
      </p:sp>
      <p:pic>
        <p:nvPicPr>
          <p:cNvPr id="8" name="Afbeelding 7">
            <a:extLst>
              <a:ext uri="{FF2B5EF4-FFF2-40B4-BE49-F238E27FC236}">
                <a16:creationId xmlns:a16="http://schemas.microsoft.com/office/drawing/2014/main" id="{CAA61002-19B2-CE7B-5608-ED646AE5F2BE}"/>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9982201" y="230189"/>
            <a:ext cx="1889815" cy="1095033"/>
          </a:xfrm>
          <a:prstGeom prst="rect">
            <a:avLst/>
          </a:prstGeom>
        </p:spPr>
      </p:pic>
      <p:sp>
        <p:nvSpPr>
          <p:cNvPr id="10" name="Rechthoek 9">
            <a:extLst>
              <a:ext uri="{FF2B5EF4-FFF2-40B4-BE49-F238E27FC236}">
                <a16:creationId xmlns:a16="http://schemas.microsoft.com/office/drawing/2014/main" id="{2CDF45B2-B74D-3620-1986-553880D0D04D}"/>
              </a:ext>
            </a:extLst>
          </p:cNvPr>
          <p:cNvSpPr/>
          <p:nvPr userDrawn="1"/>
        </p:nvSpPr>
        <p:spPr>
          <a:xfrm>
            <a:off x="1" y="6721476"/>
            <a:ext cx="3788229" cy="136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722"/>
          </a:p>
        </p:txBody>
      </p:sp>
      <p:sp>
        <p:nvSpPr>
          <p:cNvPr id="11" name="Rechthoek 10">
            <a:extLst>
              <a:ext uri="{FF2B5EF4-FFF2-40B4-BE49-F238E27FC236}">
                <a16:creationId xmlns:a16="http://schemas.microsoft.com/office/drawing/2014/main" id="{81354B94-EE91-E28B-E5E8-D62BCB57FEBB}"/>
              </a:ext>
            </a:extLst>
          </p:cNvPr>
          <p:cNvSpPr/>
          <p:nvPr userDrawn="1"/>
        </p:nvSpPr>
        <p:spPr>
          <a:xfrm>
            <a:off x="3748035" y="6721476"/>
            <a:ext cx="6672106" cy="136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722"/>
          </a:p>
        </p:txBody>
      </p:sp>
      <p:sp>
        <p:nvSpPr>
          <p:cNvPr id="12" name="Rechthoek 11">
            <a:extLst>
              <a:ext uri="{FF2B5EF4-FFF2-40B4-BE49-F238E27FC236}">
                <a16:creationId xmlns:a16="http://schemas.microsoft.com/office/drawing/2014/main" id="{29F7AD5E-A2D4-3735-0946-27647127C07A}"/>
              </a:ext>
            </a:extLst>
          </p:cNvPr>
          <p:cNvSpPr/>
          <p:nvPr userDrawn="1"/>
        </p:nvSpPr>
        <p:spPr>
          <a:xfrm>
            <a:off x="10420142" y="6721476"/>
            <a:ext cx="1768510" cy="136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722"/>
          </a:p>
        </p:txBody>
      </p:sp>
    </p:spTree>
    <p:extLst>
      <p:ext uri="{BB962C8B-B14F-4D97-AF65-F5344CB8AC3E}">
        <p14:creationId xmlns:p14="http://schemas.microsoft.com/office/powerpoint/2010/main" val="334447876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l" defTabSz="685800" rtl="0" eaLnBrk="1" latinLnBrk="0" hangingPunct="1">
        <a:lnSpc>
          <a:spcPct val="90000"/>
        </a:lnSpc>
        <a:spcBef>
          <a:spcPct val="0"/>
        </a:spcBef>
        <a:buNone/>
        <a:defRPr sz="2700" b="0" i="0" kern="1200">
          <a:solidFill>
            <a:schemeClr val="tx1"/>
          </a:solidFill>
          <a:latin typeface="IBM Plex Sans" panose="020B0503050203000203"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1800" b="0" i="0" kern="1200">
          <a:solidFill>
            <a:schemeClr val="tx1"/>
          </a:solidFill>
          <a:latin typeface="IBM Plex Sans" panose="020B0503050203000203"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500" b="0" i="0" kern="1200">
          <a:solidFill>
            <a:schemeClr val="tx1"/>
          </a:solidFill>
          <a:latin typeface="IBM Plex Sans" panose="020B0503050203000203"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500" b="0" i="0" kern="1200">
          <a:solidFill>
            <a:schemeClr val="tx1"/>
          </a:solidFill>
          <a:latin typeface="IBM Plex Sans" panose="020B0503050203000203"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500" b="0" i="0" kern="1200">
          <a:solidFill>
            <a:schemeClr val="tx1"/>
          </a:solidFill>
          <a:latin typeface="IBM Plex Sans" panose="020B0503050203000203" pitchFamily="34" charset="0"/>
          <a:ea typeface="+mn-ea"/>
          <a:cs typeface="+mn-cs"/>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500" b="0" i="0" kern="1200">
          <a:solidFill>
            <a:schemeClr val="tx1"/>
          </a:solidFill>
          <a:latin typeface="IBM Plex Sans" panose="020B05030502030002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15.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68867" y="336969"/>
            <a:ext cx="3569520" cy="1897109"/>
          </a:xfrm>
          <a:prstGeom prst="rect">
            <a:avLst/>
          </a:prstGeom>
        </p:spPr>
      </p:pic>
      <p:sp>
        <p:nvSpPr>
          <p:cNvPr id="3" name="object 3"/>
          <p:cNvSpPr/>
          <p:nvPr/>
        </p:nvSpPr>
        <p:spPr>
          <a:xfrm>
            <a:off x="9982200" y="0"/>
            <a:ext cx="2209800" cy="1708785"/>
          </a:xfrm>
          <a:custGeom>
            <a:avLst/>
            <a:gdLst/>
            <a:ahLst/>
            <a:cxnLst/>
            <a:rect l="l" t="t" r="r" b="b"/>
            <a:pathLst>
              <a:path w="2209800" h="1708785">
                <a:moveTo>
                  <a:pt x="2209800" y="0"/>
                </a:moveTo>
                <a:lnTo>
                  <a:pt x="0" y="0"/>
                </a:lnTo>
                <a:lnTo>
                  <a:pt x="0" y="1708403"/>
                </a:lnTo>
                <a:lnTo>
                  <a:pt x="2209800" y="1708403"/>
                </a:lnTo>
                <a:lnTo>
                  <a:pt x="2209800" y="0"/>
                </a:lnTo>
                <a:close/>
              </a:path>
            </a:pathLst>
          </a:custGeom>
          <a:solidFill>
            <a:srgbClr val="FFFFFF"/>
          </a:solidFill>
        </p:spPr>
        <p:txBody>
          <a:bodyPr wrap="square" lIns="0" tIns="0" rIns="0" bIns="0" rtlCol="0"/>
          <a:lstStyle/>
          <a:p>
            <a:endParaRPr/>
          </a:p>
        </p:txBody>
      </p:sp>
      <p:sp>
        <p:nvSpPr>
          <p:cNvPr id="12" name="TextBox 11">
            <a:extLst>
              <a:ext uri="{FF2B5EF4-FFF2-40B4-BE49-F238E27FC236}">
                <a16:creationId xmlns:a16="http://schemas.microsoft.com/office/drawing/2014/main" id="{4BF14B52-FD5F-7D7B-4021-4B3FB1C89520}"/>
              </a:ext>
            </a:extLst>
          </p:cNvPr>
          <p:cNvSpPr txBox="1"/>
          <p:nvPr/>
        </p:nvSpPr>
        <p:spPr>
          <a:xfrm>
            <a:off x="741145" y="2798058"/>
            <a:ext cx="10765056" cy="1261884"/>
          </a:xfrm>
          <a:prstGeom prst="rect">
            <a:avLst/>
          </a:prstGeom>
          <a:noFill/>
        </p:spPr>
        <p:txBody>
          <a:bodyPr wrap="square" lIns="91440" tIns="45720" rIns="91440" bIns="45720" rtlCol="0" anchor="t">
            <a:spAutoFit/>
          </a:bodyPr>
          <a:lstStyle/>
          <a:p>
            <a:r>
              <a:rPr lang="en-US" sz="3800" b="1" dirty="0">
                <a:solidFill>
                  <a:srgbClr val="0070C0"/>
                </a:solidFill>
                <a:latin typeface="IBM Plex Sans Text"/>
              </a:rPr>
              <a:t>Module 2. </a:t>
            </a:r>
            <a:br>
              <a:rPr lang="en-US" sz="3800" b="1" dirty="0">
                <a:solidFill>
                  <a:srgbClr val="0070C0"/>
                </a:solidFill>
                <a:latin typeface="IBM Plex Sans Text"/>
              </a:rPr>
            </a:br>
            <a:r>
              <a:rPr lang="en-US" sz="3800" b="1" dirty="0">
                <a:solidFill>
                  <a:srgbClr val="0070C0"/>
                </a:solidFill>
                <a:latin typeface="IBM Plex Sans Text"/>
              </a:rPr>
              <a:t>Manure composition and nutrient losses</a:t>
            </a:r>
            <a:endParaRPr lang="en-US" sz="3800" dirty="0"/>
          </a:p>
        </p:txBody>
      </p:sp>
      <p:sp>
        <p:nvSpPr>
          <p:cNvPr id="7" name="TextBox 6">
            <a:extLst>
              <a:ext uri="{FF2B5EF4-FFF2-40B4-BE49-F238E27FC236}">
                <a16:creationId xmlns:a16="http://schemas.microsoft.com/office/drawing/2014/main" id="{A6F6A6F3-99DA-F5D8-FEBC-DB8917E5005E}"/>
              </a:ext>
            </a:extLst>
          </p:cNvPr>
          <p:cNvSpPr txBox="1"/>
          <p:nvPr/>
        </p:nvSpPr>
        <p:spPr>
          <a:xfrm>
            <a:off x="4838700" y="587829"/>
            <a:ext cx="7029450" cy="615553"/>
          </a:xfrm>
          <a:prstGeom prst="rect">
            <a:avLst/>
          </a:prstGeom>
          <a:noFill/>
        </p:spPr>
        <p:txBody>
          <a:bodyPr wrap="square">
            <a:spAutoFit/>
          </a:bodyPr>
          <a:lstStyle/>
          <a:p>
            <a:r>
              <a:rPr lang="nl-NL" sz="3400" b="1" dirty="0">
                <a:solidFill>
                  <a:srgbClr val="0B61A4"/>
                </a:solidFill>
                <a:latin typeface="IBM Plex Sans Text" panose="020B0604020202020204" charset="0"/>
                <a:cs typeface="IBM Plex Sans Text" panose="020B0604020202020204" charset="0"/>
              </a:rPr>
              <a:t>Improving manure management</a:t>
            </a:r>
            <a:endParaRPr lang="en-AU" sz="3400" dirty="0">
              <a:solidFill>
                <a:srgbClr val="0B61A4"/>
              </a:solidFill>
              <a:latin typeface="IBM Plex Sans Text" panose="020B0604020202020204" charset="0"/>
              <a:cs typeface="IBM Plex Sans Text" panose="020B060402020202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C6F9C-445F-C8DB-842F-437DF4C1154F}"/>
              </a:ext>
            </a:extLst>
          </p:cNvPr>
          <p:cNvSpPr>
            <a:spLocks noGrp="1"/>
          </p:cNvSpPr>
          <p:nvPr>
            <p:ph type="title"/>
          </p:nvPr>
        </p:nvSpPr>
        <p:spPr>
          <a:xfrm>
            <a:off x="336000" y="549000"/>
            <a:ext cx="10820400" cy="874952"/>
          </a:xfrm>
        </p:spPr>
        <p:txBody>
          <a:bodyPr>
            <a:normAutofit/>
          </a:bodyPr>
          <a:lstStyle/>
          <a:p>
            <a:r>
              <a:rPr lang="en-GB" sz="3200" b="1" dirty="0">
                <a:latin typeface="IBM Plex Sans Text" panose="020B0604020202020204" charset="0"/>
              </a:rPr>
              <a:t>Amount and composition of cattle excreta</a:t>
            </a:r>
            <a:endParaRPr lang="nl-NL" sz="3200" b="1" dirty="0">
              <a:latin typeface="IBM Plex Sans Text" panose="020B0604020202020204" charset="0"/>
            </a:endParaRPr>
          </a:p>
        </p:txBody>
      </p:sp>
      <p:sp>
        <p:nvSpPr>
          <p:cNvPr id="3" name="Content Placeholder 2">
            <a:extLst>
              <a:ext uri="{FF2B5EF4-FFF2-40B4-BE49-F238E27FC236}">
                <a16:creationId xmlns:a16="http://schemas.microsoft.com/office/drawing/2014/main" id="{F96BC018-A649-40E8-84D2-40B782063341}"/>
              </a:ext>
            </a:extLst>
          </p:cNvPr>
          <p:cNvSpPr>
            <a:spLocks noGrp="1"/>
          </p:cNvSpPr>
          <p:nvPr>
            <p:ph idx="1"/>
          </p:nvPr>
        </p:nvSpPr>
        <p:spPr>
          <a:xfrm>
            <a:off x="349575" y="1269000"/>
            <a:ext cx="11582400" cy="5197477"/>
          </a:xfrm>
        </p:spPr>
        <p:txBody>
          <a:bodyPr vert="horz" lIns="91440" tIns="45720" rIns="91440" bIns="45720" rtlCol="0" anchor="t">
            <a:normAutofit/>
          </a:bodyPr>
          <a:lstStyle/>
          <a:p>
            <a:pPr marL="0" indent="0">
              <a:buNone/>
            </a:pPr>
            <a:r>
              <a:rPr lang="en-GB" sz="2400" b="1" dirty="0">
                <a:latin typeface="IBM Plex Sans Text"/>
              </a:rPr>
              <a:t>Feeding regime </a:t>
            </a:r>
            <a:r>
              <a:rPr lang="en-GB" sz="2400" dirty="0">
                <a:latin typeface="IBM Plex Sans Text"/>
              </a:rPr>
              <a:t>affects amount and composition of cattle excreta:</a:t>
            </a:r>
          </a:p>
          <a:p>
            <a:pPr marL="0" indent="0">
              <a:buNone/>
            </a:pPr>
            <a:endParaRPr lang="en-GB" sz="2400" dirty="0"/>
          </a:p>
          <a:p>
            <a:pPr lvl="1"/>
            <a:r>
              <a:rPr lang="en-GB" sz="2400" dirty="0">
                <a:latin typeface="IBM Plex Sans Text"/>
              </a:rPr>
              <a:t>Amount and composition of urine depend (among others) on:</a:t>
            </a:r>
          </a:p>
          <a:p>
            <a:pPr marL="342900" lvl="1" indent="0">
              <a:buNone/>
            </a:pPr>
            <a:r>
              <a:rPr lang="en-GB" sz="2400" dirty="0">
                <a:latin typeface="IBM Plex Sans Text"/>
              </a:rPr>
              <a:t>   intake of water and feed (N and K among others), temperature (evaporation)</a:t>
            </a:r>
          </a:p>
          <a:p>
            <a:pPr lvl="1"/>
            <a:endParaRPr lang="en-GB" sz="2400" dirty="0">
              <a:latin typeface="IBM Plex Sans Text" panose="020B0604020202020204" charset="0"/>
            </a:endParaRPr>
          </a:p>
          <a:p>
            <a:pPr lvl="1"/>
            <a:r>
              <a:rPr lang="en-GB" sz="2400" dirty="0">
                <a:latin typeface="IBM Plex Sans Text"/>
              </a:rPr>
              <a:t>Nitrogen levels depend on intake of protein: </a:t>
            </a:r>
            <a:endParaRPr lang="en-GB" sz="2400" dirty="0">
              <a:latin typeface="IBM Plex Sans Text" panose="020B0604020202020204" charset="0"/>
            </a:endParaRPr>
          </a:p>
          <a:p>
            <a:pPr marL="342900" lvl="1" indent="0">
              <a:buNone/>
            </a:pPr>
            <a:r>
              <a:rPr lang="en-GB" sz="2400" dirty="0">
                <a:latin typeface="IBM Plex Sans Text"/>
              </a:rPr>
              <a:t>  high levels in ration 	       relatively high levels in urine and dung </a:t>
            </a:r>
            <a:endParaRPr lang="en-GB" sz="2400" dirty="0">
              <a:latin typeface="IBM Plex Sans Text" panose="020B0604020202020204" charset="0"/>
            </a:endParaRPr>
          </a:p>
          <a:p>
            <a:pPr lvl="1"/>
            <a:endParaRPr lang="en-GB" sz="2400" dirty="0">
              <a:latin typeface="IBM Plex Sans Text" panose="020B0604020202020204" charset="0"/>
            </a:endParaRPr>
          </a:p>
          <a:p>
            <a:pPr lvl="1"/>
            <a:r>
              <a:rPr lang="en-GB" sz="2400" dirty="0">
                <a:latin typeface="IBM Plex Sans Text"/>
              </a:rPr>
              <a:t>Phosphorus in dung and potassium in urine vary with levels in the feeds</a:t>
            </a:r>
          </a:p>
          <a:p>
            <a:pPr marL="342900" lvl="1" indent="0">
              <a:buNone/>
            </a:pPr>
            <a:endParaRPr lang="en-GB" sz="2400" dirty="0">
              <a:latin typeface="IBM Plex Sans Text" panose="020B0604020202020204" charset="0"/>
            </a:endParaRPr>
          </a:p>
          <a:p>
            <a:pPr lvl="1"/>
            <a:r>
              <a:rPr lang="en-GB" sz="2400" dirty="0">
                <a:latin typeface="IBM Plex Sans Text"/>
              </a:rPr>
              <a:t>Quality of organic matter in dung (carbon/nitrogen [C/N] ratio) varies with the digestibility of the ration/fodder</a:t>
            </a:r>
          </a:p>
          <a:p>
            <a:pPr marL="0" indent="0">
              <a:buNone/>
            </a:pPr>
            <a:endParaRPr lang="nl-NL" dirty="0"/>
          </a:p>
        </p:txBody>
      </p:sp>
      <p:sp>
        <p:nvSpPr>
          <p:cNvPr id="6" name="Arrow: Right 5">
            <a:extLst>
              <a:ext uri="{FF2B5EF4-FFF2-40B4-BE49-F238E27FC236}">
                <a16:creationId xmlns:a16="http://schemas.microsoft.com/office/drawing/2014/main" id="{629B6531-8FA4-4592-BB1E-432E8F450C53}"/>
              </a:ext>
            </a:extLst>
          </p:cNvPr>
          <p:cNvSpPr/>
          <p:nvPr/>
        </p:nvSpPr>
        <p:spPr>
          <a:xfrm>
            <a:off x="3810000" y="3659636"/>
            <a:ext cx="533400" cy="30480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22710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704BD-1668-B0FA-C45A-279735420B26}"/>
              </a:ext>
            </a:extLst>
          </p:cNvPr>
          <p:cNvSpPr>
            <a:spLocks noGrp="1"/>
          </p:cNvSpPr>
          <p:nvPr>
            <p:ph type="title"/>
          </p:nvPr>
        </p:nvSpPr>
        <p:spPr>
          <a:xfrm>
            <a:off x="336000" y="566057"/>
            <a:ext cx="10515600" cy="874952"/>
          </a:xfrm>
        </p:spPr>
        <p:txBody>
          <a:bodyPr>
            <a:normAutofit/>
          </a:bodyPr>
          <a:lstStyle/>
          <a:p>
            <a:r>
              <a:rPr lang="en-GB" sz="3200" b="1" dirty="0"/>
              <a:t>Nitrogen in cattle excreta (1)</a:t>
            </a:r>
            <a:endParaRPr lang="nl-NL" sz="3200" b="1" dirty="0"/>
          </a:p>
        </p:txBody>
      </p:sp>
      <p:sp>
        <p:nvSpPr>
          <p:cNvPr id="3" name="Content Placeholder 2">
            <a:extLst>
              <a:ext uri="{FF2B5EF4-FFF2-40B4-BE49-F238E27FC236}">
                <a16:creationId xmlns:a16="http://schemas.microsoft.com/office/drawing/2014/main" id="{E4BF2A8C-AD37-7B3B-9027-4C7CDCF9F0AD}"/>
              </a:ext>
            </a:extLst>
          </p:cNvPr>
          <p:cNvSpPr>
            <a:spLocks noGrp="1"/>
          </p:cNvSpPr>
          <p:nvPr>
            <p:ph idx="1"/>
          </p:nvPr>
        </p:nvSpPr>
        <p:spPr>
          <a:xfrm>
            <a:off x="330180" y="1441009"/>
            <a:ext cx="10953044" cy="4219991"/>
          </a:xfrm>
        </p:spPr>
        <p:txBody>
          <a:bodyPr>
            <a:normAutofit/>
          </a:bodyPr>
          <a:lstStyle/>
          <a:p>
            <a:pPr lvl="1"/>
            <a:r>
              <a:rPr lang="en-GB" sz="2400" dirty="0">
                <a:latin typeface="IBM Plex Sans Text" panose="020B0604020202020204" charset="0"/>
              </a:rPr>
              <a:t>Type of nitrogen in faeces and urine is different: </a:t>
            </a:r>
          </a:p>
          <a:p>
            <a:pPr lvl="2"/>
            <a:r>
              <a:rPr lang="en-GB" sz="2400" dirty="0">
                <a:latin typeface="IBM Plex Sans Text" panose="020B0604020202020204" charset="0"/>
              </a:rPr>
              <a:t>N in urine: mainly present as urea (N-mineral) </a:t>
            </a:r>
          </a:p>
          <a:p>
            <a:pPr lvl="2"/>
            <a:r>
              <a:rPr lang="en-GB" sz="2400" dirty="0">
                <a:latin typeface="IBM Plex Sans Text" panose="020B0604020202020204" charset="0"/>
              </a:rPr>
              <a:t>N in faeces: mainly present in organic compounds (N-organic)</a:t>
            </a:r>
          </a:p>
          <a:p>
            <a:pPr lvl="2"/>
            <a:endParaRPr lang="en-GB" sz="2400" dirty="0">
              <a:latin typeface="IBM Plex Sans Text" panose="020B0604020202020204" charset="0"/>
            </a:endParaRPr>
          </a:p>
          <a:p>
            <a:pPr lvl="1"/>
            <a:r>
              <a:rPr lang="en-GB" sz="2400" dirty="0">
                <a:latin typeface="IBM Plex Sans Text" panose="020B0604020202020204" charset="0"/>
              </a:rPr>
              <a:t>Total excretion of nitrogen (but also other nutrients like phosphorus) increases with feeding/production level</a:t>
            </a:r>
          </a:p>
          <a:p>
            <a:pPr marL="685800" lvl="2" indent="0">
              <a:buNone/>
            </a:pPr>
            <a:endParaRPr lang="en-GB" sz="2400" dirty="0">
              <a:latin typeface="IBM Plex Sans Text" panose="020B0604020202020204" charset="0"/>
            </a:endParaRPr>
          </a:p>
          <a:p>
            <a:pPr lvl="1"/>
            <a:r>
              <a:rPr lang="en-GB" sz="2400" dirty="0">
                <a:latin typeface="IBM Plex Sans Text" panose="020B0604020202020204" charset="0"/>
              </a:rPr>
              <a:t>Excretion of nitrogen in urine and dung varies with protein intake:</a:t>
            </a:r>
          </a:p>
          <a:p>
            <a:pPr marL="342900" lvl="1" indent="0">
              <a:buNone/>
            </a:pPr>
            <a:r>
              <a:rPr lang="en-GB" sz="2400" dirty="0">
                <a:latin typeface="IBM Plex Sans Text" panose="020B0604020202020204" charset="0"/>
              </a:rPr>
              <a:t>  the higher the protein intake, the higher the excretion</a:t>
            </a:r>
            <a:r>
              <a:rPr lang="en-GB" sz="2400" dirty="0"/>
              <a:t>      </a:t>
            </a:r>
          </a:p>
          <a:p>
            <a:pPr marL="342900" lvl="1" indent="0">
              <a:buNone/>
            </a:pPr>
            <a:r>
              <a:rPr lang="en-GB" sz="2400" dirty="0"/>
              <a:t>	</a:t>
            </a:r>
          </a:p>
          <a:p>
            <a:pPr marL="342900" lvl="1" indent="0">
              <a:buNone/>
            </a:pPr>
            <a:endParaRPr lang="en-GB" sz="2400" b="1" dirty="0"/>
          </a:p>
          <a:p>
            <a:pPr lvl="1"/>
            <a:endParaRPr lang="en-GB" sz="2400" dirty="0"/>
          </a:p>
          <a:p>
            <a:pPr lvl="1"/>
            <a:endParaRPr lang="en-GB" sz="2600" dirty="0"/>
          </a:p>
          <a:p>
            <a:pPr lvl="1"/>
            <a:endParaRPr lang="en-GB" sz="2600" b="1" dirty="0"/>
          </a:p>
          <a:p>
            <a:pPr lvl="1"/>
            <a:endParaRPr lang="en-GB" sz="2000" dirty="0"/>
          </a:p>
        </p:txBody>
      </p:sp>
    </p:spTree>
    <p:extLst>
      <p:ext uri="{BB962C8B-B14F-4D97-AF65-F5344CB8AC3E}">
        <p14:creationId xmlns:p14="http://schemas.microsoft.com/office/powerpoint/2010/main" val="1501262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704BD-1668-B0FA-C45A-279735420B26}"/>
              </a:ext>
            </a:extLst>
          </p:cNvPr>
          <p:cNvSpPr>
            <a:spLocks noGrp="1"/>
          </p:cNvSpPr>
          <p:nvPr>
            <p:ph type="title"/>
          </p:nvPr>
        </p:nvSpPr>
        <p:spPr>
          <a:xfrm>
            <a:off x="336000" y="549000"/>
            <a:ext cx="10591800" cy="874952"/>
          </a:xfrm>
        </p:spPr>
        <p:txBody>
          <a:bodyPr>
            <a:normAutofit/>
          </a:bodyPr>
          <a:lstStyle/>
          <a:p>
            <a:r>
              <a:rPr lang="en-GB" sz="3200" b="1" dirty="0">
                <a:latin typeface="IBM Plex Sans Text" panose="020B0604020202020204" charset="0"/>
              </a:rPr>
              <a:t>Nitrogen in cattle excreta (2)</a:t>
            </a:r>
            <a:endParaRPr lang="nl-NL" sz="3200" b="1" dirty="0">
              <a:latin typeface="IBM Plex Sans Text" panose="020B0604020202020204" charset="0"/>
            </a:endParaRPr>
          </a:p>
        </p:txBody>
      </p:sp>
      <p:sp>
        <p:nvSpPr>
          <p:cNvPr id="3" name="Content Placeholder 2">
            <a:extLst>
              <a:ext uri="{FF2B5EF4-FFF2-40B4-BE49-F238E27FC236}">
                <a16:creationId xmlns:a16="http://schemas.microsoft.com/office/drawing/2014/main" id="{E4BF2A8C-AD37-7B3B-9027-4C7CDCF9F0AD}"/>
              </a:ext>
            </a:extLst>
          </p:cNvPr>
          <p:cNvSpPr>
            <a:spLocks noGrp="1"/>
          </p:cNvSpPr>
          <p:nvPr>
            <p:ph idx="1"/>
          </p:nvPr>
        </p:nvSpPr>
        <p:spPr>
          <a:xfrm>
            <a:off x="357240" y="1020452"/>
            <a:ext cx="10924822" cy="5715000"/>
          </a:xfrm>
        </p:spPr>
        <p:txBody>
          <a:bodyPr>
            <a:normAutofit/>
          </a:bodyPr>
          <a:lstStyle/>
          <a:p>
            <a:pPr marL="0" indent="0">
              <a:buNone/>
            </a:pPr>
            <a:endParaRPr lang="en-GB" sz="2400" b="1" dirty="0"/>
          </a:p>
          <a:p>
            <a:pPr marL="0" indent="0">
              <a:buNone/>
            </a:pPr>
            <a:r>
              <a:rPr lang="en-GB" sz="2400" b="1" dirty="0">
                <a:latin typeface="IBM Plex Sans Text" panose="020B0604020202020204" charset="0"/>
              </a:rPr>
              <a:t>Faeces:</a:t>
            </a:r>
            <a:r>
              <a:rPr lang="en-GB" sz="2400" dirty="0">
                <a:latin typeface="IBM Plex Sans Text" panose="020B0604020202020204" charset="0"/>
              </a:rPr>
              <a:t> </a:t>
            </a:r>
            <a:r>
              <a:rPr lang="en-GB" sz="2400" b="1" dirty="0">
                <a:latin typeface="IBM Plex Sans Text" panose="020B0604020202020204" charset="0"/>
              </a:rPr>
              <a:t>N bound to complex organic compounds (N-organic): </a:t>
            </a:r>
          </a:p>
          <a:p>
            <a:pPr lvl="1"/>
            <a:endParaRPr lang="en-GB" sz="2400" dirty="0">
              <a:latin typeface="IBM Plex Sans Text" panose="020B0604020202020204" charset="0"/>
            </a:endParaRPr>
          </a:p>
          <a:p>
            <a:pPr lvl="1"/>
            <a:r>
              <a:rPr lang="en-GB" sz="2400" dirty="0">
                <a:latin typeface="IBM Plex Sans Text" panose="020B0604020202020204" charset="0"/>
              </a:rPr>
              <a:t>Nitrogen in organic form (N-org): breakdown by micro-organisms to mineral N (nitrate) before available for plant growth</a:t>
            </a:r>
          </a:p>
          <a:p>
            <a:pPr lvl="1"/>
            <a:endParaRPr lang="en-GB" sz="2400" dirty="0">
              <a:latin typeface="IBM Plex Sans Text" panose="020B0604020202020204" charset="0"/>
            </a:endParaRPr>
          </a:p>
          <a:p>
            <a:pPr lvl="1"/>
            <a:r>
              <a:rPr lang="en-GB" sz="2400" dirty="0">
                <a:latin typeface="IBM Plex Sans Text" panose="020B0604020202020204" charset="0"/>
              </a:rPr>
              <a:t>N-organic differs in quality depending on quality of feed:</a:t>
            </a:r>
          </a:p>
          <a:p>
            <a:pPr marL="342900" lvl="1" indent="0">
              <a:buNone/>
            </a:pPr>
            <a:r>
              <a:rPr lang="en-GB" sz="2400" dirty="0">
                <a:latin typeface="IBM Plex Sans Text" panose="020B0604020202020204" charset="0"/>
              </a:rPr>
              <a:t>  amount and quality (digestibility) of the fibres in the feed</a:t>
            </a:r>
          </a:p>
          <a:p>
            <a:pPr lvl="1"/>
            <a:endParaRPr lang="en-GB" sz="2400" dirty="0">
              <a:latin typeface="IBM Plex Sans Text" panose="020B0604020202020204" charset="0"/>
            </a:endParaRPr>
          </a:p>
          <a:p>
            <a:pPr lvl="1"/>
            <a:r>
              <a:rPr lang="en-GB" sz="2400" dirty="0">
                <a:latin typeface="IBM Plex Sans Text" panose="020B0604020202020204" charset="0"/>
              </a:rPr>
              <a:t>Breakdown of N-organic depends on quality N-org and climatic conditions (temperate, moisture): </a:t>
            </a:r>
          </a:p>
          <a:p>
            <a:pPr marL="685800" lvl="2" indent="0">
              <a:buNone/>
            </a:pPr>
            <a:r>
              <a:rPr lang="en-GB" sz="2400" dirty="0">
                <a:latin typeface="IBM Plex Sans Text" panose="020B0604020202020204" charset="0"/>
              </a:rPr>
              <a:t>In temperate areas: on average 35% of N-org becomes available for crops in first year after application</a:t>
            </a:r>
          </a:p>
          <a:p>
            <a:pPr lvl="1"/>
            <a:endParaRPr lang="en-GB" sz="2400" dirty="0">
              <a:latin typeface="IBM Plex Sans Text" panose="020B0604020202020204" charset="0"/>
            </a:endParaRPr>
          </a:p>
          <a:p>
            <a:pPr lvl="1"/>
            <a:endParaRPr lang="en-GB" sz="2600" b="1" dirty="0"/>
          </a:p>
          <a:p>
            <a:pPr lvl="1"/>
            <a:endParaRPr lang="en-GB" sz="2000" dirty="0"/>
          </a:p>
        </p:txBody>
      </p:sp>
    </p:spTree>
    <p:extLst>
      <p:ext uri="{BB962C8B-B14F-4D97-AF65-F5344CB8AC3E}">
        <p14:creationId xmlns:p14="http://schemas.microsoft.com/office/powerpoint/2010/main" val="2390086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704BD-1668-B0FA-C45A-279735420B26}"/>
              </a:ext>
            </a:extLst>
          </p:cNvPr>
          <p:cNvSpPr>
            <a:spLocks noGrp="1"/>
          </p:cNvSpPr>
          <p:nvPr>
            <p:ph type="title"/>
          </p:nvPr>
        </p:nvSpPr>
        <p:spPr>
          <a:xfrm>
            <a:off x="336000" y="549000"/>
            <a:ext cx="10515600" cy="874952"/>
          </a:xfrm>
        </p:spPr>
        <p:txBody>
          <a:bodyPr>
            <a:normAutofit/>
          </a:bodyPr>
          <a:lstStyle/>
          <a:p>
            <a:r>
              <a:rPr lang="en-GB" sz="3200" b="1" dirty="0">
                <a:latin typeface="IBM Plex Sans Text" panose="020B0604020202020204" charset="0"/>
              </a:rPr>
              <a:t>Nitrogen in cattle excreta (3)</a:t>
            </a:r>
            <a:endParaRPr lang="nl-NL" sz="3200" b="1" dirty="0">
              <a:latin typeface="IBM Plex Sans Text" panose="020B0604020202020204" charset="0"/>
            </a:endParaRPr>
          </a:p>
        </p:txBody>
      </p:sp>
      <p:sp>
        <p:nvSpPr>
          <p:cNvPr id="3" name="Content Placeholder 2">
            <a:extLst>
              <a:ext uri="{FF2B5EF4-FFF2-40B4-BE49-F238E27FC236}">
                <a16:creationId xmlns:a16="http://schemas.microsoft.com/office/drawing/2014/main" id="{E4BF2A8C-AD37-7B3B-9027-4C7CDCF9F0AD}"/>
              </a:ext>
            </a:extLst>
          </p:cNvPr>
          <p:cNvSpPr>
            <a:spLocks noGrp="1"/>
          </p:cNvSpPr>
          <p:nvPr>
            <p:ph idx="1"/>
          </p:nvPr>
        </p:nvSpPr>
        <p:spPr>
          <a:xfrm>
            <a:off x="338100" y="1269000"/>
            <a:ext cx="10515600" cy="5530836"/>
          </a:xfrm>
        </p:spPr>
        <p:txBody>
          <a:bodyPr>
            <a:normAutofit/>
          </a:bodyPr>
          <a:lstStyle/>
          <a:p>
            <a:pPr marL="0" indent="0">
              <a:buNone/>
            </a:pPr>
            <a:r>
              <a:rPr lang="en-GB" sz="2400" b="1" dirty="0">
                <a:latin typeface="IBM Plex Sans Text"/>
              </a:rPr>
              <a:t>Urine: N in the form of urea (N-mineral</a:t>
            </a:r>
            <a:r>
              <a:rPr lang="en-GB" sz="2400" dirty="0">
                <a:latin typeface="IBM Plex Sans Text"/>
              </a:rPr>
              <a:t>):</a:t>
            </a:r>
          </a:p>
          <a:p>
            <a:pPr lvl="1"/>
            <a:endParaRPr lang="en-GB" sz="2600" dirty="0"/>
          </a:p>
          <a:p>
            <a:pPr lvl="1"/>
            <a:r>
              <a:rPr lang="en-GB" sz="2400" dirty="0">
                <a:latin typeface="IBM Plex Sans Text"/>
              </a:rPr>
              <a:t>The amount of N in urine depends on feeding/production level</a:t>
            </a:r>
          </a:p>
          <a:p>
            <a:pPr marL="0" indent="0">
              <a:buNone/>
            </a:pPr>
            <a:endParaRPr lang="en-GB" sz="2400" dirty="0">
              <a:latin typeface="IBM Plex Sans Text"/>
            </a:endParaRPr>
          </a:p>
          <a:p>
            <a:pPr lvl="1"/>
            <a:r>
              <a:rPr lang="en-GB" sz="2400" dirty="0">
                <a:latin typeface="IBM Plex Sans Text"/>
              </a:rPr>
              <a:t>Urea from urine in contact with dung (in cattle slurry) is easily converted into ammonia by bacteria: high temperature increases the conversion</a:t>
            </a:r>
          </a:p>
          <a:p>
            <a:pPr marL="342900" lvl="1" indent="0">
              <a:buNone/>
            </a:pPr>
            <a:endParaRPr lang="en-GB" sz="2400" dirty="0">
              <a:latin typeface="IBM Plex Sans Text"/>
            </a:endParaRPr>
          </a:p>
          <a:p>
            <a:pPr lvl="1"/>
            <a:r>
              <a:rPr lang="en-GB" sz="2400" dirty="0">
                <a:latin typeface="IBM Plex Sans Text"/>
              </a:rPr>
              <a:t>Ammonium is susceptible to volatilization to the air when in</a:t>
            </a:r>
          </a:p>
          <a:p>
            <a:pPr marL="342900" lvl="1" indent="0">
              <a:buNone/>
            </a:pPr>
            <a:r>
              <a:rPr lang="en-GB" sz="2400" dirty="0">
                <a:latin typeface="IBM Plex Sans Text"/>
              </a:rPr>
              <a:t>  contact with air: loss of N mineral can be very large</a:t>
            </a:r>
          </a:p>
          <a:p>
            <a:pPr lvl="1"/>
            <a:endParaRPr lang="en-GB" sz="2400" dirty="0">
              <a:latin typeface="IBM Plex Sans Text"/>
            </a:endParaRPr>
          </a:p>
          <a:p>
            <a:pPr lvl="1"/>
            <a:r>
              <a:rPr lang="en-GB" sz="2400" dirty="0">
                <a:latin typeface="IBM Plex Sans Text"/>
              </a:rPr>
              <a:t>Ammonium in contact with soil is converted by bacteria into nitrate</a:t>
            </a:r>
          </a:p>
          <a:p>
            <a:pPr lvl="1"/>
            <a:endParaRPr lang="en-GB" sz="2400" dirty="0">
              <a:latin typeface="IBM Plex Sans Text"/>
            </a:endParaRPr>
          </a:p>
          <a:p>
            <a:pPr marL="342900" lvl="1" indent="0">
              <a:buNone/>
            </a:pPr>
            <a:br>
              <a:rPr lang="en-GB" sz="2400" b="1" dirty="0"/>
            </a:br>
            <a:endParaRPr lang="en-GB" sz="2400" b="1" dirty="0"/>
          </a:p>
          <a:p>
            <a:pPr lvl="1"/>
            <a:endParaRPr lang="en-GB" sz="2000" b="1" dirty="0"/>
          </a:p>
          <a:p>
            <a:pPr lvl="1"/>
            <a:endParaRPr lang="en-GB" sz="2000" dirty="0"/>
          </a:p>
        </p:txBody>
      </p:sp>
    </p:spTree>
    <p:extLst>
      <p:ext uri="{BB962C8B-B14F-4D97-AF65-F5344CB8AC3E}">
        <p14:creationId xmlns:p14="http://schemas.microsoft.com/office/powerpoint/2010/main" val="485370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02ABE-6D02-08C1-C820-7E5A633EA4F1}"/>
              </a:ext>
            </a:extLst>
          </p:cNvPr>
          <p:cNvSpPr>
            <a:spLocks noGrp="1"/>
          </p:cNvSpPr>
          <p:nvPr>
            <p:ph type="title"/>
          </p:nvPr>
        </p:nvSpPr>
        <p:spPr>
          <a:xfrm>
            <a:off x="336000" y="549000"/>
            <a:ext cx="11125200" cy="874952"/>
          </a:xfrm>
        </p:spPr>
        <p:txBody>
          <a:bodyPr>
            <a:noAutofit/>
          </a:bodyPr>
          <a:lstStyle/>
          <a:p>
            <a:r>
              <a:rPr lang="en-GB" sz="3200" b="1" dirty="0">
                <a:latin typeface="IBM Plex Sans Text"/>
              </a:rPr>
              <a:t>Effect of feeding/production level on nitrogen </a:t>
            </a:r>
            <a:br>
              <a:rPr lang="en-GB" sz="3200" b="1" dirty="0">
                <a:latin typeface="IBM Plex Sans Text"/>
              </a:rPr>
            </a:br>
            <a:r>
              <a:rPr lang="en-GB" sz="3200" b="1" dirty="0">
                <a:latin typeface="IBM Plex Sans Text"/>
              </a:rPr>
              <a:t>excretion by a dairy cow </a:t>
            </a:r>
            <a:r>
              <a:rPr lang="en-GB" sz="2600" b="1" dirty="0">
                <a:latin typeface="IBM Plex Sans Text"/>
              </a:rPr>
              <a:t>(based on Snijders et al., 1992)</a:t>
            </a:r>
            <a:endParaRPr lang="nl-NL" sz="2600" b="1" dirty="0">
              <a:latin typeface="IBM Plex Sans Text"/>
            </a:endParaRPr>
          </a:p>
        </p:txBody>
      </p:sp>
      <p:graphicFrame>
        <p:nvGraphicFramePr>
          <p:cNvPr id="4" name="Table 4">
            <a:extLst>
              <a:ext uri="{FF2B5EF4-FFF2-40B4-BE49-F238E27FC236}">
                <a16:creationId xmlns:a16="http://schemas.microsoft.com/office/drawing/2014/main" id="{F087E62D-05D5-5F21-71A5-481161B19B57}"/>
              </a:ext>
            </a:extLst>
          </p:cNvPr>
          <p:cNvGraphicFramePr>
            <a:graphicFrameLocks noGrp="1"/>
          </p:cNvGraphicFramePr>
          <p:nvPr>
            <p:ph idx="1"/>
            <p:extLst>
              <p:ext uri="{D42A27DB-BD31-4B8C-83A1-F6EECF244321}">
                <p14:modId xmlns:p14="http://schemas.microsoft.com/office/powerpoint/2010/main" val="3439162263"/>
              </p:ext>
            </p:extLst>
          </p:nvPr>
        </p:nvGraphicFramePr>
        <p:xfrm>
          <a:off x="489300" y="1872200"/>
          <a:ext cx="10934700" cy="4067018"/>
        </p:xfrm>
        <a:graphic>
          <a:graphicData uri="http://schemas.openxmlformats.org/drawingml/2006/table">
            <a:tbl>
              <a:tblPr firstRow="1" bandRow="1">
                <a:tableStyleId>{5C22544A-7EE6-4342-B048-85BDC9FD1C3A}</a:tableStyleId>
              </a:tblPr>
              <a:tblGrid>
                <a:gridCol w="3351177">
                  <a:extLst>
                    <a:ext uri="{9D8B030D-6E8A-4147-A177-3AD203B41FA5}">
                      <a16:colId xmlns:a16="http://schemas.microsoft.com/office/drawing/2014/main" val="3894773502"/>
                    </a:ext>
                  </a:extLst>
                </a:gridCol>
                <a:gridCol w="2489070">
                  <a:extLst>
                    <a:ext uri="{9D8B030D-6E8A-4147-A177-3AD203B41FA5}">
                      <a16:colId xmlns:a16="http://schemas.microsoft.com/office/drawing/2014/main" val="634643269"/>
                    </a:ext>
                  </a:extLst>
                </a:gridCol>
                <a:gridCol w="2663539">
                  <a:extLst>
                    <a:ext uri="{9D8B030D-6E8A-4147-A177-3AD203B41FA5}">
                      <a16:colId xmlns:a16="http://schemas.microsoft.com/office/drawing/2014/main" val="40352576"/>
                    </a:ext>
                  </a:extLst>
                </a:gridCol>
                <a:gridCol w="2430914">
                  <a:extLst>
                    <a:ext uri="{9D8B030D-6E8A-4147-A177-3AD203B41FA5}">
                      <a16:colId xmlns:a16="http://schemas.microsoft.com/office/drawing/2014/main" val="2196733067"/>
                    </a:ext>
                  </a:extLst>
                </a:gridCol>
              </a:tblGrid>
              <a:tr h="1156858">
                <a:tc>
                  <a:txBody>
                    <a:bodyPr/>
                    <a:lstStyle/>
                    <a:p>
                      <a:endParaRPr lang="nl-NL" dirty="0">
                        <a:latin typeface="IBM Plex Sans Text"/>
                      </a:endParaRPr>
                    </a:p>
                  </a:txBody>
                  <a:tcPr/>
                </a:tc>
                <a:tc>
                  <a:txBody>
                    <a:bodyPr/>
                    <a:lstStyle/>
                    <a:p>
                      <a:r>
                        <a:rPr lang="en-GB" sz="2000" dirty="0">
                          <a:solidFill>
                            <a:schemeClr val="bg1"/>
                          </a:solidFill>
                          <a:latin typeface="IBM Plex Sans Text"/>
                        </a:rPr>
                        <a:t>Dairy cow </a:t>
                      </a:r>
                    </a:p>
                    <a:p>
                      <a:r>
                        <a:rPr lang="en-GB" sz="2000" dirty="0">
                          <a:solidFill>
                            <a:schemeClr val="bg1"/>
                          </a:solidFill>
                          <a:latin typeface="IBM Plex Sans Text"/>
                        </a:rPr>
                        <a:t>Body weight: 350 kg</a:t>
                      </a:r>
                    </a:p>
                    <a:p>
                      <a:r>
                        <a:rPr lang="en-GB" sz="2000" dirty="0">
                          <a:solidFill>
                            <a:schemeClr val="bg1"/>
                          </a:solidFill>
                          <a:latin typeface="IBM Plex Sans Text"/>
                        </a:rPr>
                        <a:t>Milk: 3 kg per day</a:t>
                      </a:r>
                      <a:endParaRPr lang="nl-NL" sz="2000" dirty="0">
                        <a:solidFill>
                          <a:schemeClr val="bg1"/>
                        </a:solidFill>
                        <a:latin typeface="IBM Plex Sans Text"/>
                      </a:endParaRPr>
                    </a:p>
                  </a:txBody>
                  <a:tcPr/>
                </a:tc>
                <a:tc>
                  <a:txBody>
                    <a:bodyPr/>
                    <a:lstStyle/>
                    <a:p>
                      <a:r>
                        <a:rPr lang="en-GB" sz="2000" dirty="0">
                          <a:solidFill>
                            <a:schemeClr val="bg1"/>
                          </a:solidFill>
                          <a:latin typeface="IBM Plex Sans Text"/>
                        </a:rPr>
                        <a:t>Dairy cow </a:t>
                      </a:r>
                    </a:p>
                    <a:p>
                      <a:r>
                        <a:rPr lang="en-GB" sz="2000" dirty="0">
                          <a:solidFill>
                            <a:schemeClr val="bg1"/>
                          </a:solidFill>
                          <a:latin typeface="IBM Plex Sans Text"/>
                        </a:rPr>
                        <a:t>Body weight: 450 kg</a:t>
                      </a:r>
                    </a:p>
                    <a:p>
                      <a:r>
                        <a:rPr lang="en-GB" sz="2000" dirty="0">
                          <a:solidFill>
                            <a:schemeClr val="bg1"/>
                          </a:solidFill>
                          <a:latin typeface="IBM Plex Sans Text"/>
                        </a:rPr>
                        <a:t>Milk: 8 kg/day</a:t>
                      </a:r>
                      <a:endParaRPr lang="nl-NL" sz="2000" dirty="0">
                        <a:solidFill>
                          <a:schemeClr val="bg1"/>
                        </a:solidFill>
                        <a:latin typeface="IBM Plex Sans Text"/>
                      </a:endParaRPr>
                    </a:p>
                  </a:txBody>
                  <a:tcPr/>
                </a:tc>
                <a:tc>
                  <a:txBody>
                    <a:bodyPr/>
                    <a:lstStyle/>
                    <a:p>
                      <a:r>
                        <a:rPr lang="en-GB" sz="2000" dirty="0">
                          <a:solidFill>
                            <a:schemeClr val="bg1"/>
                          </a:solidFill>
                          <a:latin typeface="IBM Plex Sans Text"/>
                        </a:rPr>
                        <a:t>Dairy cow </a:t>
                      </a:r>
                    </a:p>
                    <a:p>
                      <a:r>
                        <a:rPr lang="en-GB" sz="2000" dirty="0">
                          <a:solidFill>
                            <a:schemeClr val="bg1"/>
                          </a:solidFill>
                          <a:latin typeface="IBM Plex Sans Text"/>
                        </a:rPr>
                        <a:t>Body weight: 550 kg</a:t>
                      </a:r>
                    </a:p>
                    <a:p>
                      <a:r>
                        <a:rPr lang="en-GB" sz="2000" dirty="0">
                          <a:solidFill>
                            <a:schemeClr val="bg1"/>
                          </a:solidFill>
                          <a:latin typeface="IBM Plex Sans Text"/>
                        </a:rPr>
                        <a:t>Milk: 20 kg/day</a:t>
                      </a:r>
                      <a:endParaRPr lang="nl-NL" sz="2000" dirty="0">
                        <a:solidFill>
                          <a:schemeClr val="bg1"/>
                        </a:solidFill>
                        <a:latin typeface="IBM Plex Sans Text"/>
                      </a:endParaRPr>
                    </a:p>
                  </a:txBody>
                  <a:tcPr/>
                </a:tc>
                <a:extLst>
                  <a:ext uri="{0D108BD9-81ED-4DB2-BD59-A6C34878D82A}">
                    <a16:rowId xmlns:a16="http://schemas.microsoft.com/office/drawing/2014/main" val="1835145844"/>
                  </a:ext>
                </a:extLst>
              </a:tr>
              <a:tr h="624443">
                <a:tc>
                  <a:txBody>
                    <a:bodyPr/>
                    <a:lstStyle/>
                    <a:p>
                      <a:r>
                        <a:rPr lang="en-GB" sz="2000" dirty="0">
                          <a:latin typeface="IBM Plex Sans Text"/>
                        </a:rPr>
                        <a:t>Slurry production/cow/day</a:t>
                      </a:r>
                      <a:endParaRPr lang="nl-NL" sz="2000">
                        <a:latin typeface="IBM Plex Sans Text"/>
                      </a:endParaRPr>
                    </a:p>
                  </a:txBody>
                  <a:tcPr/>
                </a:tc>
                <a:tc>
                  <a:txBody>
                    <a:bodyPr/>
                    <a:lstStyle/>
                    <a:p>
                      <a:pPr algn="ctr"/>
                      <a:r>
                        <a:rPr lang="en-GB" sz="2000" dirty="0">
                          <a:latin typeface="IBM Plex Sans Text"/>
                        </a:rPr>
                        <a:t>35 kg</a:t>
                      </a:r>
                      <a:endParaRPr lang="nl-NL" sz="2000" dirty="0">
                        <a:latin typeface="IBM Plex Sans Text"/>
                      </a:endParaRPr>
                    </a:p>
                  </a:txBody>
                  <a:tcPr/>
                </a:tc>
                <a:tc>
                  <a:txBody>
                    <a:bodyPr/>
                    <a:lstStyle/>
                    <a:p>
                      <a:pPr algn="ctr"/>
                      <a:r>
                        <a:rPr lang="en-GB" sz="2000" dirty="0">
                          <a:latin typeface="IBM Plex Sans Text"/>
                        </a:rPr>
                        <a:t>45</a:t>
                      </a:r>
                      <a:endParaRPr lang="nl-NL" sz="2000" dirty="0">
                        <a:latin typeface="IBM Plex Sans Text"/>
                      </a:endParaRPr>
                    </a:p>
                  </a:txBody>
                  <a:tcPr/>
                </a:tc>
                <a:tc>
                  <a:txBody>
                    <a:bodyPr/>
                    <a:lstStyle/>
                    <a:p>
                      <a:pPr algn="ctr"/>
                      <a:r>
                        <a:rPr lang="en-GB" sz="2000" dirty="0">
                          <a:latin typeface="IBM Plex Sans Text"/>
                        </a:rPr>
                        <a:t>61</a:t>
                      </a:r>
                      <a:endParaRPr lang="nl-NL" sz="2000">
                        <a:latin typeface="IBM Plex Sans Text"/>
                      </a:endParaRPr>
                    </a:p>
                  </a:txBody>
                  <a:tcPr/>
                </a:tc>
                <a:extLst>
                  <a:ext uri="{0D108BD9-81ED-4DB2-BD59-A6C34878D82A}">
                    <a16:rowId xmlns:a16="http://schemas.microsoft.com/office/drawing/2014/main" val="2553935749"/>
                  </a:ext>
                </a:extLst>
              </a:tr>
              <a:tr h="648152">
                <a:tc>
                  <a:txBody>
                    <a:bodyPr/>
                    <a:lstStyle/>
                    <a:p>
                      <a:r>
                        <a:rPr lang="en-GB" sz="2000" dirty="0">
                          <a:latin typeface="IBM Plex Sans Text"/>
                        </a:rPr>
                        <a:t>Total N excretion/cow/day </a:t>
                      </a:r>
                      <a:endParaRPr lang="nl-NL" sz="2000">
                        <a:latin typeface="IBM Plex Sans Text"/>
                      </a:endParaRPr>
                    </a:p>
                  </a:txBody>
                  <a:tcPr/>
                </a:tc>
                <a:tc>
                  <a:txBody>
                    <a:bodyPr/>
                    <a:lstStyle/>
                    <a:p>
                      <a:pPr algn="ctr"/>
                      <a:r>
                        <a:rPr lang="en-GB" sz="2000" dirty="0">
                          <a:latin typeface="IBM Plex Sans Text"/>
                        </a:rPr>
                        <a:t>96 gr/day (=100 %)</a:t>
                      </a:r>
                      <a:endParaRPr lang="nl-NL" sz="2000" dirty="0">
                        <a:latin typeface="IBM Plex Sans Text"/>
                      </a:endParaRPr>
                    </a:p>
                  </a:txBody>
                  <a:tcPr/>
                </a:tc>
                <a:tc>
                  <a:txBody>
                    <a:bodyPr/>
                    <a:lstStyle/>
                    <a:p>
                      <a:pPr algn="ctr"/>
                      <a:r>
                        <a:rPr lang="en-GB" sz="2000" dirty="0">
                          <a:latin typeface="IBM Plex Sans Text"/>
                        </a:rPr>
                        <a:t>141 gr/day (=100)</a:t>
                      </a:r>
                      <a:endParaRPr lang="nl-NL" sz="2000" dirty="0">
                        <a:latin typeface="IBM Plex Sans Text"/>
                      </a:endParaRPr>
                    </a:p>
                  </a:txBody>
                  <a:tcPr/>
                </a:tc>
                <a:tc>
                  <a:txBody>
                    <a:bodyPr/>
                    <a:lstStyle/>
                    <a:p>
                      <a:pPr algn="ctr"/>
                      <a:r>
                        <a:rPr lang="en-GB" sz="2000" dirty="0">
                          <a:latin typeface="IBM Plex Sans Text"/>
                        </a:rPr>
                        <a:t>233 gr/day (=100%)</a:t>
                      </a:r>
                      <a:endParaRPr lang="nl-NL" sz="2000">
                        <a:latin typeface="IBM Plex Sans Text"/>
                      </a:endParaRPr>
                    </a:p>
                  </a:txBody>
                  <a:tcPr/>
                </a:tc>
                <a:extLst>
                  <a:ext uri="{0D108BD9-81ED-4DB2-BD59-A6C34878D82A}">
                    <a16:rowId xmlns:a16="http://schemas.microsoft.com/office/drawing/2014/main" val="3781492579"/>
                  </a:ext>
                </a:extLst>
              </a:tr>
              <a:tr h="648152">
                <a:tc>
                  <a:txBody>
                    <a:bodyPr/>
                    <a:lstStyle/>
                    <a:p>
                      <a:r>
                        <a:rPr lang="en-GB" sz="2000" dirty="0">
                          <a:latin typeface="IBM Plex Sans Text"/>
                        </a:rPr>
                        <a:t>N excretion in urine/cow/day</a:t>
                      </a:r>
                      <a:endParaRPr lang="nl-NL" sz="2000">
                        <a:latin typeface="IBM Plex Sans Text"/>
                      </a:endParaRPr>
                    </a:p>
                  </a:txBody>
                  <a:tcPr/>
                </a:tc>
                <a:tc>
                  <a:txBody>
                    <a:bodyPr/>
                    <a:lstStyle/>
                    <a:p>
                      <a:pPr algn="ctr"/>
                      <a:r>
                        <a:rPr lang="en-GB" sz="2000" dirty="0">
                          <a:latin typeface="IBM Plex Sans Text"/>
                        </a:rPr>
                        <a:t>43 gr/day  (=45%)</a:t>
                      </a:r>
                      <a:endParaRPr lang="nl-NL" sz="2000">
                        <a:latin typeface="IBM Plex Sans Text"/>
                      </a:endParaRPr>
                    </a:p>
                  </a:txBody>
                  <a:tcPr/>
                </a:tc>
                <a:tc>
                  <a:txBody>
                    <a:bodyPr/>
                    <a:lstStyle/>
                    <a:p>
                      <a:pPr algn="ctr"/>
                      <a:r>
                        <a:rPr lang="en-GB" sz="2000" dirty="0">
                          <a:latin typeface="IBM Plex Sans Text"/>
                        </a:rPr>
                        <a:t>64 gr/day (= 45%)</a:t>
                      </a:r>
                      <a:endParaRPr lang="nl-NL" sz="2000" dirty="0">
                        <a:latin typeface="IBM Plex Sans Text"/>
                      </a:endParaRPr>
                    </a:p>
                  </a:txBody>
                  <a:tcPr/>
                </a:tc>
                <a:tc>
                  <a:txBody>
                    <a:bodyPr/>
                    <a:lstStyle/>
                    <a:p>
                      <a:pPr algn="ctr"/>
                      <a:r>
                        <a:rPr lang="en-GB" sz="2000" dirty="0">
                          <a:latin typeface="IBM Plex Sans Text"/>
                        </a:rPr>
                        <a:t>116  g/day (=50%)</a:t>
                      </a:r>
                      <a:endParaRPr lang="nl-NL" sz="2000" dirty="0">
                        <a:latin typeface="IBM Plex Sans Text"/>
                      </a:endParaRPr>
                    </a:p>
                  </a:txBody>
                  <a:tcPr/>
                </a:tc>
                <a:extLst>
                  <a:ext uri="{0D108BD9-81ED-4DB2-BD59-A6C34878D82A}">
                    <a16:rowId xmlns:a16="http://schemas.microsoft.com/office/drawing/2014/main" val="1558880231"/>
                  </a:ext>
                </a:extLst>
              </a:tr>
              <a:tr h="534970">
                <a:tc>
                  <a:txBody>
                    <a:bodyPr/>
                    <a:lstStyle/>
                    <a:p>
                      <a:r>
                        <a:rPr lang="en-GB" sz="2000" dirty="0">
                          <a:latin typeface="IBM Plex Sans Text"/>
                        </a:rPr>
                        <a:t>T</a:t>
                      </a:r>
                      <a:r>
                        <a:rPr lang="nl-NL" sz="2000" dirty="0">
                          <a:latin typeface="IBM Plex Sans Text"/>
                        </a:rPr>
                        <a:t>otal N excretion/cow/year</a:t>
                      </a:r>
                      <a:endParaRPr lang="en-GB" sz="2000" dirty="0">
                        <a:latin typeface="IBM Plex Sans Text"/>
                      </a:endParaRPr>
                    </a:p>
                  </a:txBody>
                  <a:tcPr/>
                </a:tc>
                <a:tc>
                  <a:txBody>
                    <a:bodyPr/>
                    <a:lstStyle/>
                    <a:p>
                      <a:pPr algn="ctr"/>
                      <a:r>
                        <a:rPr lang="en-GB" sz="2000" dirty="0">
                          <a:latin typeface="IBM Plex Sans Text"/>
                        </a:rPr>
                        <a:t>35 kg </a:t>
                      </a:r>
                      <a:endParaRPr lang="nl-NL" sz="2000">
                        <a:latin typeface="IBM Plex Sans Text"/>
                      </a:endParaRPr>
                    </a:p>
                  </a:txBody>
                  <a:tcPr/>
                </a:tc>
                <a:tc>
                  <a:txBody>
                    <a:bodyPr/>
                    <a:lstStyle/>
                    <a:p>
                      <a:pPr algn="ctr"/>
                      <a:r>
                        <a:rPr lang="en-GB" sz="2000" dirty="0">
                          <a:latin typeface="IBM Plex Sans Text"/>
                        </a:rPr>
                        <a:t>51 kg</a:t>
                      </a:r>
                      <a:endParaRPr lang="nl-NL" sz="2000">
                        <a:latin typeface="IBM Plex Sans Text"/>
                      </a:endParaRPr>
                    </a:p>
                  </a:txBody>
                  <a:tcPr/>
                </a:tc>
                <a:tc>
                  <a:txBody>
                    <a:bodyPr/>
                    <a:lstStyle/>
                    <a:p>
                      <a:pPr algn="ctr"/>
                      <a:r>
                        <a:rPr lang="en-GB" sz="2000" dirty="0">
                          <a:latin typeface="IBM Plex Sans Text"/>
                        </a:rPr>
                        <a:t>85 kg </a:t>
                      </a:r>
                      <a:endParaRPr lang="nl-NL" sz="2000" dirty="0">
                        <a:latin typeface="IBM Plex Sans Text"/>
                      </a:endParaRPr>
                    </a:p>
                  </a:txBody>
                  <a:tcPr/>
                </a:tc>
                <a:extLst>
                  <a:ext uri="{0D108BD9-81ED-4DB2-BD59-A6C34878D82A}">
                    <a16:rowId xmlns:a16="http://schemas.microsoft.com/office/drawing/2014/main" val="1160269294"/>
                  </a:ext>
                </a:extLst>
              </a:tr>
              <a:tr h="454443">
                <a:tc>
                  <a:txBody>
                    <a:bodyPr/>
                    <a:lstStyle/>
                    <a:p>
                      <a:r>
                        <a:rPr lang="en-GB" sz="2000" dirty="0">
                          <a:latin typeface="IBM Plex Sans Text"/>
                        </a:rPr>
                        <a:t>C/N ratio of dung (estimate)</a:t>
                      </a:r>
                    </a:p>
                  </a:txBody>
                  <a:tcPr/>
                </a:tc>
                <a:tc>
                  <a:txBody>
                    <a:bodyPr/>
                    <a:lstStyle/>
                    <a:p>
                      <a:pPr algn="ctr"/>
                      <a:r>
                        <a:rPr lang="en-GB" sz="2000" dirty="0">
                          <a:latin typeface="IBM Plex Sans Text"/>
                        </a:rPr>
                        <a:t>41</a:t>
                      </a:r>
                      <a:endParaRPr lang="nl-NL" sz="2000">
                        <a:latin typeface="IBM Plex Sans Text"/>
                      </a:endParaRPr>
                    </a:p>
                  </a:txBody>
                  <a:tcPr/>
                </a:tc>
                <a:tc>
                  <a:txBody>
                    <a:bodyPr/>
                    <a:lstStyle/>
                    <a:p>
                      <a:pPr algn="ctr"/>
                      <a:r>
                        <a:rPr lang="en-GB" sz="2000" dirty="0">
                          <a:latin typeface="IBM Plex Sans Text"/>
                        </a:rPr>
                        <a:t>37</a:t>
                      </a:r>
                      <a:endParaRPr lang="nl-NL" sz="2000">
                        <a:latin typeface="IBM Plex Sans Text"/>
                      </a:endParaRPr>
                    </a:p>
                  </a:txBody>
                  <a:tcPr/>
                </a:tc>
                <a:tc>
                  <a:txBody>
                    <a:bodyPr/>
                    <a:lstStyle/>
                    <a:p>
                      <a:pPr algn="ctr"/>
                      <a:r>
                        <a:rPr lang="en-GB" sz="2000" dirty="0">
                          <a:latin typeface="IBM Plex Sans Text"/>
                        </a:rPr>
                        <a:t>26</a:t>
                      </a:r>
                      <a:endParaRPr lang="nl-NL" sz="2000" dirty="0">
                        <a:latin typeface="IBM Plex Sans Text"/>
                      </a:endParaRPr>
                    </a:p>
                  </a:txBody>
                  <a:tcPr/>
                </a:tc>
                <a:extLst>
                  <a:ext uri="{0D108BD9-81ED-4DB2-BD59-A6C34878D82A}">
                    <a16:rowId xmlns:a16="http://schemas.microsoft.com/office/drawing/2014/main" val="807794809"/>
                  </a:ext>
                </a:extLst>
              </a:tr>
            </a:tbl>
          </a:graphicData>
        </a:graphic>
      </p:graphicFrame>
    </p:spTree>
    <p:extLst>
      <p:ext uri="{BB962C8B-B14F-4D97-AF65-F5344CB8AC3E}">
        <p14:creationId xmlns:p14="http://schemas.microsoft.com/office/powerpoint/2010/main" val="89487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1B9C-9832-C49B-E34F-7EED0C6CAA7E}"/>
              </a:ext>
            </a:extLst>
          </p:cNvPr>
          <p:cNvSpPr>
            <a:spLocks noGrp="1"/>
          </p:cNvSpPr>
          <p:nvPr>
            <p:ph type="title"/>
          </p:nvPr>
        </p:nvSpPr>
        <p:spPr>
          <a:xfrm>
            <a:off x="336000" y="549000"/>
            <a:ext cx="10515600" cy="874952"/>
          </a:xfrm>
        </p:spPr>
        <p:txBody>
          <a:bodyPr>
            <a:normAutofit/>
          </a:bodyPr>
          <a:lstStyle/>
          <a:p>
            <a:r>
              <a:rPr lang="en-GB" sz="3200" b="1" dirty="0">
                <a:latin typeface="IBM Plex Sans Text" panose="020B0604020202020204" charset="0"/>
              </a:rPr>
              <a:t>Why so much emphasis on nitrogen in manure?</a:t>
            </a:r>
            <a:endParaRPr lang="nl-NL" sz="3200" b="1" dirty="0">
              <a:latin typeface="IBM Plex Sans Text" panose="020B0604020202020204" charset="0"/>
            </a:endParaRPr>
          </a:p>
        </p:txBody>
      </p:sp>
      <p:sp>
        <p:nvSpPr>
          <p:cNvPr id="3" name="Content Placeholder 2">
            <a:extLst>
              <a:ext uri="{FF2B5EF4-FFF2-40B4-BE49-F238E27FC236}">
                <a16:creationId xmlns:a16="http://schemas.microsoft.com/office/drawing/2014/main" id="{B4D1D3F6-4643-7491-891C-328FCE84C4D3}"/>
              </a:ext>
            </a:extLst>
          </p:cNvPr>
          <p:cNvSpPr>
            <a:spLocks noGrp="1"/>
          </p:cNvSpPr>
          <p:nvPr>
            <p:ph idx="1"/>
          </p:nvPr>
        </p:nvSpPr>
        <p:spPr>
          <a:xfrm>
            <a:off x="336000" y="1269000"/>
            <a:ext cx="10515600" cy="5338990"/>
          </a:xfrm>
        </p:spPr>
        <p:txBody>
          <a:bodyPr vert="horz" lIns="91440" tIns="45720" rIns="91440" bIns="45720" rtlCol="0" anchor="t">
            <a:normAutofit lnSpcReduction="10000"/>
          </a:bodyPr>
          <a:lstStyle/>
          <a:p>
            <a:r>
              <a:rPr lang="en-GB" sz="2400" dirty="0">
                <a:latin typeface="IBM Plex Sans Text"/>
              </a:rPr>
              <a:t>Nitrogen is a key element for plant growth: enhancing production and product quality</a:t>
            </a:r>
          </a:p>
          <a:p>
            <a:pPr marL="0" indent="0">
              <a:buNone/>
            </a:pPr>
            <a:endParaRPr lang="en-GB" sz="2400" dirty="0">
              <a:latin typeface="IBM Plex Sans Text" panose="020B0604020202020204" charset="0"/>
            </a:endParaRPr>
          </a:p>
          <a:p>
            <a:r>
              <a:rPr lang="en-GB" sz="2400" dirty="0">
                <a:latin typeface="IBM Plex Sans Text"/>
              </a:rPr>
              <a:t>The effect of nitrogen is the most visible to the farmer: green colour, growth of crop</a:t>
            </a:r>
          </a:p>
          <a:p>
            <a:endParaRPr lang="en-GB" sz="2400" dirty="0">
              <a:latin typeface="IBM Plex Sans Text" panose="020B0604020202020204" charset="0"/>
            </a:endParaRPr>
          </a:p>
          <a:p>
            <a:r>
              <a:rPr lang="en-GB" sz="2400" dirty="0">
                <a:latin typeface="IBM Plex Sans Text"/>
              </a:rPr>
              <a:t>Nitrogen in manure can easily be lost (leaching, volatilization, run-off)</a:t>
            </a:r>
          </a:p>
          <a:p>
            <a:endParaRPr lang="en-GB" sz="2400" dirty="0">
              <a:latin typeface="IBM Plex Sans Text" panose="020B0604020202020204" charset="0"/>
            </a:endParaRPr>
          </a:p>
          <a:p>
            <a:r>
              <a:rPr lang="en-GB" sz="2400" dirty="0">
                <a:latin typeface="IBM Plex Sans Text"/>
              </a:rPr>
              <a:t>Nitrogen can cause pollution of ground and surface water when stocked at one place or through overfertilization of land</a:t>
            </a:r>
          </a:p>
          <a:p>
            <a:endParaRPr lang="en-GB" sz="2400" dirty="0">
              <a:latin typeface="IBM Plex Sans Text" panose="020B0604020202020204" charset="0"/>
            </a:endParaRPr>
          </a:p>
          <a:p>
            <a:r>
              <a:rPr lang="en-GB" sz="2400" dirty="0">
                <a:latin typeface="IBM Plex Sans Text"/>
              </a:rPr>
              <a:t>Nitrogen is a key element of most synthetic fertilizers</a:t>
            </a:r>
          </a:p>
          <a:p>
            <a:endParaRPr lang="en-GB" sz="2400" dirty="0">
              <a:latin typeface="IBM Plex Sans Text" panose="020B0604020202020204" charset="0"/>
            </a:endParaRPr>
          </a:p>
          <a:p>
            <a:pPr marL="0" indent="0">
              <a:buNone/>
            </a:pPr>
            <a:r>
              <a:rPr lang="nl-NL" sz="2400" b="1" dirty="0">
                <a:latin typeface="IBM Plex Sans Text"/>
              </a:rPr>
              <a:t>However, manure contains more than only nitrogen!</a:t>
            </a:r>
          </a:p>
        </p:txBody>
      </p:sp>
    </p:spTree>
    <p:extLst>
      <p:ext uri="{BB962C8B-B14F-4D97-AF65-F5344CB8AC3E}">
        <p14:creationId xmlns:p14="http://schemas.microsoft.com/office/powerpoint/2010/main" val="2974576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8BE48-1C3C-D95C-46B4-E7358B416799}"/>
              </a:ext>
            </a:extLst>
          </p:cNvPr>
          <p:cNvSpPr>
            <a:spLocks noGrp="1"/>
          </p:cNvSpPr>
          <p:nvPr>
            <p:ph type="title"/>
          </p:nvPr>
        </p:nvSpPr>
        <p:spPr>
          <a:xfrm>
            <a:off x="342886" y="549000"/>
            <a:ext cx="10776857" cy="874952"/>
          </a:xfrm>
        </p:spPr>
        <p:txBody>
          <a:bodyPr>
            <a:normAutofit/>
          </a:bodyPr>
          <a:lstStyle/>
          <a:p>
            <a:r>
              <a:rPr lang="en-GB" sz="3200" b="1" dirty="0">
                <a:latin typeface="IBM Plex Sans Text" panose="020B0604020202020204" charset="0"/>
              </a:rPr>
              <a:t>Benefits of other nutrients in cattle manure</a:t>
            </a:r>
            <a:endParaRPr lang="nl-NL" sz="3200" b="1" dirty="0">
              <a:latin typeface="IBM Plex Sans Text" panose="020B0604020202020204" charset="0"/>
            </a:endParaRPr>
          </a:p>
        </p:txBody>
      </p:sp>
      <p:sp>
        <p:nvSpPr>
          <p:cNvPr id="3" name="Content Placeholder 2">
            <a:extLst>
              <a:ext uri="{FF2B5EF4-FFF2-40B4-BE49-F238E27FC236}">
                <a16:creationId xmlns:a16="http://schemas.microsoft.com/office/drawing/2014/main" id="{6BB2CEBE-FA00-8332-D87D-AAFD17848A74}"/>
              </a:ext>
            </a:extLst>
          </p:cNvPr>
          <p:cNvSpPr>
            <a:spLocks noGrp="1"/>
          </p:cNvSpPr>
          <p:nvPr>
            <p:ph idx="1"/>
          </p:nvPr>
        </p:nvSpPr>
        <p:spPr>
          <a:xfrm>
            <a:off x="342886" y="1275407"/>
            <a:ext cx="10515600" cy="5033593"/>
          </a:xfrm>
        </p:spPr>
        <p:txBody>
          <a:bodyPr>
            <a:normAutofit/>
          </a:bodyPr>
          <a:lstStyle/>
          <a:p>
            <a:r>
              <a:rPr lang="en-GB" dirty="0"/>
              <a:t> </a:t>
            </a:r>
            <a:r>
              <a:rPr lang="en-GB" sz="2400" b="1" dirty="0">
                <a:latin typeface="IBM Plex Sans Text" panose="020B0604020202020204" charset="0"/>
              </a:rPr>
              <a:t>Phosphorus/phosphate (P/P2O5)</a:t>
            </a:r>
          </a:p>
          <a:p>
            <a:pPr lvl="1"/>
            <a:r>
              <a:rPr lang="en-GB" sz="2400" dirty="0">
                <a:latin typeface="IBM Plex Sans Text" panose="020B0604020202020204" charset="0"/>
              </a:rPr>
              <a:t>Most African soils are deficient in phosphate</a:t>
            </a:r>
          </a:p>
          <a:p>
            <a:pPr lvl="1"/>
            <a:r>
              <a:rPr lang="en-GB" sz="2400" dirty="0">
                <a:latin typeface="IBM Plex Sans Text" panose="020B0604020202020204" charset="0"/>
              </a:rPr>
              <a:t>Lack of phosphate affects root growth of crops </a:t>
            </a:r>
          </a:p>
          <a:p>
            <a:pPr lvl="1"/>
            <a:r>
              <a:rPr lang="en-GB" sz="2400" dirty="0">
                <a:latin typeface="IBM Plex Sans Text" panose="020B0604020202020204" charset="0"/>
              </a:rPr>
              <a:t>Phosphate in manure is readily available for crop growth</a:t>
            </a:r>
          </a:p>
          <a:p>
            <a:pPr lvl="1"/>
            <a:r>
              <a:rPr lang="en-GB" sz="2400" dirty="0">
                <a:latin typeface="IBM Plex Sans Text" panose="020B0604020202020204" charset="0"/>
              </a:rPr>
              <a:t>On acid soils: phosphate from manure is more available for crops than phosphate from synthetic fertilizer </a:t>
            </a:r>
          </a:p>
          <a:p>
            <a:pPr lvl="1"/>
            <a:endParaRPr lang="nl-NL" sz="2400" dirty="0">
              <a:latin typeface="IBM Plex Sans Text" panose="020B0604020202020204" charset="0"/>
            </a:endParaRPr>
          </a:p>
          <a:p>
            <a:r>
              <a:rPr lang="nl-NL" sz="2400" b="1" dirty="0" err="1">
                <a:latin typeface="IBM Plex Sans Text" panose="020B0604020202020204" charset="0"/>
              </a:rPr>
              <a:t>Potassium</a:t>
            </a:r>
            <a:r>
              <a:rPr lang="nl-NL" sz="2400" b="1" dirty="0">
                <a:latin typeface="IBM Plex Sans Text" panose="020B0604020202020204" charset="0"/>
              </a:rPr>
              <a:t> (K/K20):</a:t>
            </a:r>
          </a:p>
          <a:p>
            <a:pPr lvl="1"/>
            <a:r>
              <a:rPr lang="nl-NL" sz="2400" dirty="0">
                <a:latin typeface="IBM Plex Sans Text" panose="020B0604020202020204" charset="0"/>
              </a:rPr>
              <a:t>K is a key element for growth of crops like forage, bananas, coffee</a:t>
            </a:r>
          </a:p>
          <a:p>
            <a:pPr lvl="1"/>
            <a:r>
              <a:rPr lang="nl-NL" sz="2400" dirty="0">
                <a:latin typeface="IBM Plex Sans Text" panose="020B0604020202020204" charset="0"/>
              </a:rPr>
              <a:t>K is often deficient in sandy soils; often sufficiently available on clay soils</a:t>
            </a:r>
          </a:p>
          <a:p>
            <a:pPr lvl="1"/>
            <a:endParaRPr lang="nl-NL" sz="2400" dirty="0">
              <a:latin typeface="IBM Plex Sans Text" panose="020B0604020202020204" charset="0"/>
            </a:endParaRPr>
          </a:p>
          <a:p>
            <a:r>
              <a:rPr lang="nl-NL" sz="2400" b="1" dirty="0">
                <a:latin typeface="IBM Plex Sans Text" panose="020B0604020202020204" charset="0"/>
              </a:rPr>
              <a:t>Calcium (Ca):</a:t>
            </a:r>
          </a:p>
          <a:p>
            <a:pPr lvl="1"/>
            <a:r>
              <a:rPr lang="nl-NL" sz="2400" dirty="0">
                <a:latin typeface="IBM Plex Sans Text" panose="020B0604020202020204" charset="0"/>
              </a:rPr>
              <a:t>Calcium has a neutralising effect on acid soils </a:t>
            </a:r>
          </a:p>
        </p:txBody>
      </p:sp>
    </p:spTree>
    <p:extLst>
      <p:ext uri="{BB962C8B-B14F-4D97-AF65-F5344CB8AC3E}">
        <p14:creationId xmlns:p14="http://schemas.microsoft.com/office/powerpoint/2010/main" val="2263901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DA458-1772-1FB8-8352-732AFA840E96}"/>
              </a:ext>
            </a:extLst>
          </p:cNvPr>
          <p:cNvSpPr>
            <a:spLocks noGrp="1"/>
          </p:cNvSpPr>
          <p:nvPr>
            <p:ph type="title"/>
          </p:nvPr>
        </p:nvSpPr>
        <p:spPr>
          <a:xfrm>
            <a:off x="336000" y="549000"/>
            <a:ext cx="10515600" cy="874952"/>
          </a:xfrm>
        </p:spPr>
        <p:txBody>
          <a:bodyPr>
            <a:normAutofit/>
          </a:bodyPr>
          <a:lstStyle/>
          <a:p>
            <a:r>
              <a:rPr lang="en-GB" sz="3200" b="1" dirty="0">
                <a:latin typeface="IBM Plex Sans Text" panose="020B0604020202020204" charset="0"/>
              </a:rPr>
              <a:t>Benefits of organic matter in cattle manure</a:t>
            </a:r>
            <a:endParaRPr lang="nl-NL" sz="3200" b="1" dirty="0">
              <a:latin typeface="IBM Plex Sans Text" panose="020B0604020202020204" charset="0"/>
            </a:endParaRPr>
          </a:p>
        </p:txBody>
      </p:sp>
      <p:sp>
        <p:nvSpPr>
          <p:cNvPr id="3" name="Content Placeholder 2">
            <a:extLst>
              <a:ext uri="{FF2B5EF4-FFF2-40B4-BE49-F238E27FC236}">
                <a16:creationId xmlns:a16="http://schemas.microsoft.com/office/drawing/2014/main" id="{D822D3BA-3980-5B94-A1A9-52FE041091B8}"/>
              </a:ext>
            </a:extLst>
          </p:cNvPr>
          <p:cNvSpPr>
            <a:spLocks noGrp="1"/>
          </p:cNvSpPr>
          <p:nvPr>
            <p:ph idx="1"/>
          </p:nvPr>
        </p:nvSpPr>
        <p:spPr>
          <a:xfrm>
            <a:off x="349875" y="1269000"/>
            <a:ext cx="10515600" cy="5502277"/>
          </a:xfrm>
        </p:spPr>
        <p:txBody>
          <a:bodyPr vert="horz" lIns="91440" tIns="45720" rIns="91440" bIns="45720" rtlCol="0" anchor="t">
            <a:normAutofit lnSpcReduction="10000"/>
          </a:bodyPr>
          <a:lstStyle/>
          <a:p>
            <a:r>
              <a:rPr lang="en-GB" sz="2400" b="1" dirty="0">
                <a:latin typeface="IBM Plex Sans Text"/>
              </a:rPr>
              <a:t>Organic matter of manure improves soil quality by:</a:t>
            </a:r>
          </a:p>
          <a:p>
            <a:pPr lvl="1"/>
            <a:endParaRPr lang="en-GB" sz="2400" b="1" dirty="0">
              <a:latin typeface="IBM Plex Sans Text" panose="020B0604020202020204" charset="0"/>
            </a:endParaRPr>
          </a:p>
          <a:p>
            <a:pPr lvl="1"/>
            <a:r>
              <a:rPr lang="en-GB" sz="2400" dirty="0">
                <a:latin typeface="IBM Plex Sans Text"/>
              </a:rPr>
              <a:t>Providing </a:t>
            </a:r>
            <a:r>
              <a:rPr lang="en-GB" sz="2400" b="1" dirty="0">
                <a:latin typeface="IBM Plex Sans Text"/>
              </a:rPr>
              <a:t>nutrients for plant growth</a:t>
            </a:r>
            <a:r>
              <a:rPr lang="en-GB" sz="2400" dirty="0">
                <a:latin typeface="IBM Plex Sans Text"/>
              </a:rPr>
              <a:t>: slow release of macro and micro</a:t>
            </a:r>
          </a:p>
          <a:p>
            <a:pPr marL="342900" lvl="1" indent="0">
              <a:buNone/>
            </a:pPr>
            <a:r>
              <a:rPr lang="en-GB" sz="2400" dirty="0">
                <a:latin typeface="IBM Plex Sans Text"/>
              </a:rPr>
              <a:t>   nutrients</a:t>
            </a:r>
          </a:p>
          <a:p>
            <a:pPr lvl="1"/>
            <a:endParaRPr lang="en-GB" sz="2400" dirty="0">
              <a:latin typeface="IBM Plex Sans Text" panose="020B0604020202020204" charset="0"/>
            </a:endParaRPr>
          </a:p>
          <a:p>
            <a:pPr lvl="1"/>
            <a:r>
              <a:rPr lang="en-GB" sz="2400" dirty="0">
                <a:latin typeface="IBM Plex Sans Text"/>
              </a:rPr>
              <a:t>Improving </a:t>
            </a:r>
            <a:r>
              <a:rPr lang="en-GB" sz="2400" b="1" dirty="0">
                <a:latin typeface="IBM Plex Sans Text"/>
              </a:rPr>
              <a:t>soil fertility</a:t>
            </a:r>
            <a:r>
              <a:rPr lang="en-GB" sz="2400" dirty="0">
                <a:latin typeface="IBM Plex Sans Text"/>
              </a:rPr>
              <a:t>: builds up the nutrient base of the soil</a:t>
            </a:r>
          </a:p>
          <a:p>
            <a:pPr lvl="1"/>
            <a:endParaRPr lang="en-GB" sz="2400" dirty="0">
              <a:latin typeface="IBM Plex Sans Text" panose="020B0604020202020204" charset="0"/>
            </a:endParaRPr>
          </a:p>
          <a:p>
            <a:pPr lvl="1"/>
            <a:r>
              <a:rPr lang="en-GB" sz="2400" dirty="0">
                <a:latin typeface="IBM Plex Sans Text"/>
              </a:rPr>
              <a:t>Improving </a:t>
            </a:r>
            <a:r>
              <a:rPr lang="en-GB" sz="2400" b="1" dirty="0">
                <a:latin typeface="IBM Plex Sans Text"/>
              </a:rPr>
              <a:t>soil life</a:t>
            </a:r>
            <a:r>
              <a:rPr lang="en-GB" sz="2400" dirty="0">
                <a:latin typeface="IBM Plex Sans Text"/>
              </a:rPr>
              <a:t>: provides food for micro-organisms</a:t>
            </a:r>
          </a:p>
          <a:p>
            <a:pPr lvl="1"/>
            <a:endParaRPr lang="en-GB" sz="2400" dirty="0">
              <a:latin typeface="IBM Plex Sans Text" panose="020B0604020202020204" charset="0"/>
            </a:endParaRPr>
          </a:p>
          <a:p>
            <a:pPr lvl="1"/>
            <a:r>
              <a:rPr lang="en-GB" sz="2400" dirty="0">
                <a:latin typeface="IBM Plex Sans Text"/>
              </a:rPr>
              <a:t>Improving the </a:t>
            </a:r>
            <a:r>
              <a:rPr lang="en-GB" sz="2400" b="1" dirty="0">
                <a:latin typeface="IBM Plex Sans Text"/>
              </a:rPr>
              <a:t>water-holding capacity </a:t>
            </a:r>
            <a:r>
              <a:rPr lang="en-GB" sz="2400" dirty="0">
                <a:latin typeface="IBM Plex Sans Text"/>
              </a:rPr>
              <a:t>of the soil</a:t>
            </a:r>
          </a:p>
          <a:p>
            <a:pPr lvl="1"/>
            <a:endParaRPr lang="en-GB" sz="2400" dirty="0">
              <a:latin typeface="IBM Plex Sans Text" panose="020B0604020202020204" charset="0"/>
            </a:endParaRPr>
          </a:p>
          <a:p>
            <a:pPr lvl="1"/>
            <a:r>
              <a:rPr lang="en-GB" sz="2400" dirty="0">
                <a:latin typeface="IBM Plex Sans Text"/>
              </a:rPr>
              <a:t>Improving the </a:t>
            </a:r>
            <a:r>
              <a:rPr lang="en-GB" sz="2400" b="1" dirty="0">
                <a:latin typeface="IBM Plex Sans Text"/>
              </a:rPr>
              <a:t>soil structure</a:t>
            </a:r>
          </a:p>
          <a:p>
            <a:pPr lvl="1"/>
            <a:endParaRPr lang="en-GB" sz="2400" b="1" dirty="0">
              <a:latin typeface="IBM Plex Sans Text" panose="020B0604020202020204" charset="0"/>
            </a:endParaRPr>
          </a:p>
          <a:p>
            <a:pPr lvl="1"/>
            <a:r>
              <a:rPr lang="en-GB" sz="2400" b="1" dirty="0">
                <a:latin typeface="IBM Plex Sans Text"/>
              </a:rPr>
              <a:t>Reducing soil acidity </a:t>
            </a:r>
            <a:br>
              <a:rPr lang="en-GB" sz="2000" b="1" dirty="0">
                <a:latin typeface="IBM Plex Sans Text" panose="020B0604020202020204" charset="0"/>
              </a:rPr>
            </a:br>
            <a:endParaRPr lang="en-GB" sz="2000" b="1" dirty="0">
              <a:latin typeface="IBM Plex Sans Text" panose="020B0604020202020204" charset="0"/>
            </a:endParaRPr>
          </a:p>
          <a:p>
            <a:endParaRPr lang="nl-NL" dirty="0">
              <a:latin typeface="IBM Plex Sans Text"/>
            </a:endParaRPr>
          </a:p>
        </p:txBody>
      </p:sp>
    </p:spTree>
    <p:extLst>
      <p:ext uri="{BB962C8B-B14F-4D97-AF65-F5344CB8AC3E}">
        <p14:creationId xmlns:p14="http://schemas.microsoft.com/office/powerpoint/2010/main" val="1053929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0CB803A-92AA-7102-9196-5C48949E6376}"/>
              </a:ext>
            </a:extLst>
          </p:cNvPr>
          <p:cNvSpPr>
            <a:spLocks noGrp="1"/>
          </p:cNvSpPr>
          <p:nvPr>
            <p:ph type="pic" sz="quarter" idx="10"/>
          </p:nvPr>
        </p:nvSpPr>
        <p:spPr/>
        <p:txBody>
          <a:bodyPr/>
          <a:lstStyle/>
          <a:p>
            <a:endParaRPr lang="en-AU"/>
          </a:p>
        </p:txBody>
      </p:sp>
      <p:sp>
        <p:nvSpPr>
          <p:cNvPr id="2" name="Title 1">
            <a:extLst>
              <a:ext uri="{FF2B5EF4-FFF2-40B4-BE49-F238E27FC236}">
                <a16:creationId xmlns:a16="http://schemas.microsoft.com/office/drawing/2014/main" id="{ADC446DD-5082-0D5C-7CC0-61B687EB995B}"/>
              </a:ext>
            </a:extLst>
          </p:cNvPr>
          <p:cNvSpPr>
            <a:spLocks noGrp="1"/>
          </p:cNvSpPr>
          <p:nvPr>
            <p:ph type="title"/>
          </p:nvPr>
        </p:nvSpPr>
        <p:spPr>
          <a:xfrm>
            <a:off x="0" y="2766219"/>
            <a:ext cx="10210799" cy="1348582"/>
          </a:xfrm>
        </p:spPr>
        <p:txBody>
          <a:bodyPr>
            <a:normAutofit/>
          </a:bodyPr>
          <a:lstStyle/>
          <a:p>
            <a:r>
              <a:rPr lang="en-GB" sz="3200" b="1" dirty="0">
                <a:latin typeface="IBM Plex Sans Text" panose="020B0604020202020204" charset="0"/>
              </a:rPr>
              <a:t>Nutrient losses and prevention strategies</a:t>
            </a:r>
            <a:endParaRPr lang="nl-NL" sz="3200" b="1" dirty="0">
              <a:latin typeface="IBM Plex Sans Text" panose="020B0604020202020204" charset="0"/>
            </a:endParaRPr>
          </a:p>
        </p:txBody>
      </p:sp>
    </p:spTree>
    <p:extLst>
      <p:ext uri="{BB962C8B-B14F-4D97-AF65-F5344CB8AC3E}">
        <p14:creationId xmlns:p14="http://schemas.microsoft.com/office/powerpoint/2010/main" val="4029925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0777E-99DB-3E8B-5581-09A514FA6522}"/>
              </a:ext>
            </a:extLst>
          </p:cNvPr>
          <p:cNvSpPr>
            <a:spLocks noGrp="1"/>
          </p:cNvSpPr>
          <p:nvPr>
            <p:ph type="title"/>
          </p:nvPr>
        </p:nvSpPr>
        <p:spPr>
          <a:xfrm>
            <a:off x="336000" y="549000"/>
            <a:ext cx="10744200" cy="874952"/>
          </a:xfrm>
        </p:spPr>
        <p:txBody>
          <a:bodyPr>
            <a:normAutofit/>
          </a:bodyPr>
          <a:lstStyle/>
          <a:p>
            <a:r>
              <a:rPr lang="en-GB" sz="3200" b="1" dirty="0"/>
              <a:t>Run-off and drainage of manure nutrients  into soil</a:t>
            </a:r>
            <a:endParaRPr lang="nl-NL" sz="3200" b="1" dirty="0"/>
          </a:p>
        </p:txBody>
      </p:sp>
      <p:sp>
        <p:nvSpPr>
          <p:cNvPr id="3" name="Content Placeholder 2">
            <a:extLst>
              <a:ext uri="{FF2B5EF4-FFF2-40B4-BE49-F238E27FC236}">
                <a16:creationId xmlns:a16="http://schemas.microsoft.com/office/drawing/2014/main" id="{BD74988D-6A3F-8B08-AAF0-7D9D810C34EC}"/>
              </a:ext>
            </a:extLst>
          </p:cNvPr>
          <p:cNvSpPr>
            <a:spLocks noGrp="1"/>
          </p:cNvSpPr>
          <p:nvPr>
            <p:ph idx="1"/>
          </p:nvPr>
        </p:nvSpPr>
        <p:spPr>
          <a:xfrm>
            <a:off x="336000" y="1308565"/>
            <a:ext cx="10668000" cy="5539935"/>
          </a:xfrm>
        </p:spPr>
        <p:txBody>
          <a:bodyPr>
            <a:normAutofit/>
          </a:bodyPr>
          <a:lstStyle/>
          <a:p>
            <a:r>
              <a:rPr lang="en-GB" sz="2400" b="1" dirty="0">
                <a:latin typeface="IBM Plex Sans Text" panose="020B0604020202020204" charset="0"/>
              </a:rPr>
              <a:t>Run-off and/or drainage of manure nutrients will occur if:</a:t>
            </a:r>
            <a:endParaRPr lang="en-GB" sz="2400" dirty="0">
              <a:latin typeface="IBM Plex Sans Text" panose="020B0604020202020204" charset="0"/>
            </a:endParaRPr>
          </a:p>
          <a:p>
            <a:pPr marL="715963" lvl="1" indent="-373063">
              <a:lnSpc>
                <a:spcPct val="100000"/>
              </a:lnSpc>
              <a:spcBef>
                <a:spcPts val="1800"/>
              </a:spcBef>
            </a:pPr>
            <a:r>
              <a:rPr lang="en-GB" sz="2400" dirty="0">
                <a:latin typeface="IBM Plex Sans Text" panose="020B0604020202020204" charset="0"/>
              </a:rPr>
              <a:t>Manure is discharged directly to public areas, water streams (losses can be extensive)</a:t>
            </a:r>
          </a:p>
          <a:p>
            <a:pPr marL="715963" lvl="1" indent="-373063">
              <a:lnSpc>
                <a:spcPct val="100000"/>
              </a:lnSpc>
              <a:spcBef>
                <a:spcPts val="1800"/>
              </a:spcBef>
            </a:pPr>
            <a:r>
              <a:rPr lang="en-GB" sz="2400" dirty="0">
                <a:latin typeface="IBM Plex Sans Text" panose="020B0604020202020204" charset="0"/>
              </a:rPr>
              <a:t>Poor storage of manure heaps or piles: not protected during heavy rainfall or put on sloping land</a:t>
            </a:r>
          </a:p>
          <a:p>
            <a:pPr marL="715963" lvl="1" indent="-373063">
              <a:lnSpc>
                <a:spcPct val="100000"/>
              </a:lnSpc>
              <a:spcBef>
                <a:spcPts val="1800"/>
              </a:spcBef>
            </a:pPr>
            <a:r>
              <a:rPr lang="en-GB" sz="2400" dirty="0">
                <a:latin typeface="IBM Plex Sans Text" panose="020B0604020202020204" charset="0"/>
              </a:rPr>
              <a:t>Manure flows in trenches to the land combined with heavy rainfall</a:t>
            </a:r>
          </a:p>
          <a:p>
            <a:pPr marL="715963" lvl="1" indent="-373063">
              <a:lnSpc>
                <a:spcPct val="100000"/>
              </a:lnSpc>
              <a:spcBef>
                <a:spcPts val="1800"/>
              </a:spcBef>
            </a:pPr>
            <a:r>
              <a:rPr lang="en-GB" sz="2400" dirty="0">
                <a:latin typeface="IBM Plex Sans Text" panose="020B0604020202020204" charset="0"/>
              </a:rPr>
              <a:t>Applying manure in (too) large amounts superficially on land combined with heavy rainfall</a:t>
            </a:r>
          </a:p>
          <a:p>
            <a:pPr lvl="1"/>
            <a:endParaRPr lang="en-GB" sz="2400" dirty="0">
              <a:latin typeface="IBM Plex Sans Text" panose="020B0604020202020204" charset="0"/>
            </a:endParaRPr>
          </a:p>
          <a:p>
            <a:pPr lvl="1"/>
            <a:endParaRPr lang="nl-NL" sz="2100" dirty="0"/>
          </a:p>
        </p:txBody>
      </p:sp>
    </p:spTree>
    <p:extLst>
      <p:ext uri="{BB962C8B-B14F-4D97-AF65-F5344CB8AC3E}">
        <p14:creationId xmlns:p14="http://schemas.microsoft.com/office/powerpoint/2010/main" val="2716403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24B3D-7B1E-C766-3274-25E340166F6F}"/>
              </a:ext>
            </a:extLst>
          </p:cNvPr>
          <p:cNvSpPr>
            <a:spLocks noGrp="1"/>
          </p:cNvSpPr>
          <p:nvPr>
            <p:ph type="title"/>
          </p:nvPr>
        </p:nvSpPr>
        <p:spPr>
          <a:xfrm>
            <a:off x="336000" y="569946"/>
            <a:ext cx="10744200" cy="874952"/>
          </a:xfrm>
        </p:spPr>
        <p:txBody>
          <a:bodyPr>
            <a:normAutofit/>
          </a:bodyPr>
          <a:lstStyle/>
          <a:p>
            <a:r>
              <a:rPr lang="en-GB" sz="3200" b="1" dirty="0">
                <a:latin typeface="IBM Plex Sans Text" panose="020B0604020202020204" charset="0"/>
              </a:rPr>
              <a:t>Learning objectives of Module 2</a:t>
            </a:r>
            <a:endParaRPr lang="nl-NL" sz="3200" b="1" dirty="0">
              <a:latin typeface="IBM Plex Sans Text" panose="020B0604020202020204" charset="0"/>
            </a:endParaRPr>
          </a:p>
        </p:txBody>
      </p:sp>
      <p:sp>
        <p:nvSpPr>
          <p:cNvPr id="3" name="Content Placeholder 2">
            <a:extLst>
              <a:ext uri="{FF2B5EF4-FFF2-40B4-BE49-F238E27FC236}">
                <a16:creationId xmlns:a16="http://schemas.microsoft.com/office/drawing/2014/main" id="{0BBCC23A-00A3-954F-63FD-963FB2F7093F}"/>
              </a:ext>
            </a:extLst>
          </p:cNvPr>
          <p:cNvSpPr>
            <a:spLocks noGrp="1"/>
          </p:cNvSpPr>
          <p:nvPr>
            <p:ph idx="1"/>
          </p:nvPr>
        </p:nvSpPr>
        <p:spPr>
          <a:xfrm>
            <a:off x="334425" y="1019122"/>
            <a:ext cx="11277600" cy="5033593"/>
          </a:xfrm>
        </p:spPr>
        <p:txBody>
          <a:bodyPr vert="horz" lIns="91440" tIns="45720" rIns="91440" bIns="45720" rtlCol="0" anchor="t">
            <a:normAutofit/>
          </a:bodyPr>
          <a:lstStyle/>
          <a:p>
            <a:pPr marL="342900" indent="-342900">
              <a:buFont typeface="+mj-lt"/>
              <a:buAutoNum type="arabicPeriod"/>
            </a:pPr>
            <a:endParaRPr lang="en-GB" sz="2400" dirty="0">
              <a:latin typeface="IBM Plex Sans Text" panose="020B0604020202020204" charset="0"/>
            </a:endParaRPr>
          </a:p>
          <a:p>
            <a:pPr marL="457200" indent="-457200">
              <a:buClr>
                <a:srgbClr val="0B61A4"/>
              </a:buClr>
              <a:buFont typeface="+mj-lt"/>
              <a:buAutoNum type="arabicPeriod"/>
            </a:pPr>
            <a:r>
              <a:rPr lang="en-GB" sz="2400" dirty="0">
                <a:solidFill>
                  <a:srgbClr val="0B61A4"/>
                </a:solidFill>
                <a:latin typeface="IBM Plex Sans Text" panose="020B0604020202020204" charset="0"/>
              </a:rPr>
              <a:t>Understand the factors affecting manure quantity and quality: </a:t>
            </a:r>
          </a:p>
          <a:p>
            <a:pPr marL="719138" lvl="1">
              <a:buClr>
                <a:srgbClr val="0B61A4"/>
              </a:buClr>
            </a:pPr>
            <a:r>
              <a:rPr lang="en-GB" sz="2400" dirty="0">
                <a:solidFill>
                  <a:srgbClr val="0B61A4"/>
                </a:solidFill>
                <a:latin typeface="IBM Plex Sans Text" panose="020B0604020202020204" charset="0"/>
              </a:rPr>
              <a:t>Impact of animal species, diet and manure management practices on manure characteristics</a:t>
            </a:r>
          </a:p>
          <a:p>
            <a:pPr lvl="1"/>
            <a:endParaRPr lang="en-GB" sz="2400" dirty="0">
              <a:latin typeface="IBM Plex Sans Text"/>
            </a:endParaRPr>
          </a:p>
          <a:p>
            <a:pPr marL="457200" indent="-457200">
              <a:buClr>
                <a:srgbClr val="0B61A4"/>
              </a:buClr>
              <a:buFont typeface="+mj-lt"/>
              <a:buAutoNum type="arabicPeriod"/>
            </a:pPr>
            <a:r>
              <a:rPr lang="en-GB" sz="2400" dirty="0">
                <a:solidFill>
                  <a:srgbClr val="0B61A4"/>
                </a:solidFill>
                <a:latin typeface="IBM Plex Sans Text" panose="020B0604020202020204" charset="0"/>
              </a:rPr>
              <a:t>Understand the interplay of different factors and pathways of manure nutrient losses:</a:t>
            </a:r>
          </a:p>
          <a:p>
            <a:pPr marL="719138" lvl="1">
              <a:buClr>
                <a:srgbClr val="0B61A4"/>
              </a:buClr>
            </a:pPr>
            <a:r>
              <a:rPr lang="en-GB" sz="2400" dirty="0">
                <a:solidFill>
                  <a:srgbClr val="0B61A4"/>
                </a:solidFill>
                <a:latin typeface="IBM Plex Sans Text" panose="020B0604020202020204" charset="0"/>
              </a:rPr>
              <a:t>Main pathways of nutrient losses: Leaching, run-off, volatilization and drainage</a:t>
            </a:r>
          </a:p>
          <a:p>
            <a:pPr marL="719138" lvl="1">
              <a:buClr>
                <a:srgbClr val="0B61A4"/>
              </a:buClr>
            </a:pPr>
            <a:r>
              <a:rPr lang="en-GB" sz="2400" dirty="0">
                <a:solidFill>
                  <a:srgbClr val="0B61A4"/>
                </a:solidFill>
                <a:latin typeface="IBM Plex Sans Text" panose="020B0604020202020204" charset="0"/>
              </a:rPr>
              <a:t>Strategies to prevent nutrient losses</a:t>
            </a:r>
          </a:p>
          <a:p>
            <a:pPr lvl="1" indent="0">
              <a:buNone/>
            </a:pPr>
            <a:endParaRPr lang="en-GB" sz="2100" dirty="0">
              <a:latin typeface="IBM Plex Sans Text"/>
            </a:endParaRPr>
          </a:p>
          <a:p>
            <a:pPr marL="342900" indent="-342900">
              <a:buFont typeface="+mj-lt"/>
              <a:buAutoNum type="arabicPeriod"/>
            </a:pPr>
            <a:endParaRPr lang="en-GB" sz="2400" dirty="0">
              <a:latin typeface="IBM Plex Sans Text" panose="020B0604020202020204" charset="0"/>
            </a:endParaRPr>
          </a:p>
          <a:p>
            <a:pPr marL="342900" lvl="1" indent="0">
              <a:buNone/>
            </a:pPr>
            <a:endParaRPr lang="en-GB" sz="2400" dirty="0">
              <a:latin typeface="IBM Plex Sans Text" panose="020B0604020202020204" charset="0"/>
            </a:endParaRPr>
          </a:p>
          <a:p>
            <a:pPr marL="342900" indent="-342900">
              <a:buFont typeface="+mj-lt"/>
              <a:buAutoNum type="arabicPeriod"/>
            </a:pPr>
            <a:endParaRPr lang="nl-NL" sz="2400" dirty="0">
              <a:latin typeface="IBM Plex Sans Text" panose="020B0604020202020204" charset="0"/>
            </a:endParaRPr>
          </a:p>
        </p:txBody>
      </p:sp>
    </p:spTree>
    <p:extLst>
      <p:ext uri="{BB962C8B-B14F-4D97-AF65-F5344CB8AC3E}">
        <p14:creationId xmlns:p14="http://schemas.microsoft.com/office/powerpoint/2010/main" val="1766151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5AE71-B593-6BEE-43C4-DACC1DD247DF}"/>
              </a:ext>
            </a:extLst>
          </p:cNvPr>
          <p:cNvSpPr>
            <a:spLocks noGrp="1"/>
          </p:cNvSpPr>
          <p:nvPr>
            <p:ph type="title"/>
          </p:nvPr>
        </p:nvSpPr>
        <p:spPr>
          <a:xfrm>
            <a:off x="336000" y="549000"/>
            <a:ext cx="10515600" cy="874952"/>
          </a:xfrm>
        </p:spPr>
        <p:txBody>
          <a:bodyPr>
            <a:normAutofit/>
          </a:bodyPr>
          <a:lstStyle/>
          <a:p>
            <a:r>
              <a:rPr lang="en-GB" sz="3200" b="1" dirty="0">
                <a:latin typeface="IBM Plex Sans Text" panose="020B0604020202020204" charset="0"/>
              </a:rPr>
              <a:t>Potential nutrient losses from manure </a:t>
            </a:r>
            <a:endParaRPr lang="nl-NL" sz="3200" b="1" dirty="0">
              <a:latin typeface="IBM Plex Sans Text" panose="020B0604020202020204" charset="0"/>
            </a:endParaRPr>
          </a:p>
        </p:txBody>
      </p:sp>
      <p:sp>
        <p:nvSpPr>
          <p:cNvPr id="3" name="Content Placeholder 2">
            <a:extLst>
              <a:ext uri="{FF2B5EF4-FFF2-40B4-BE49-F238E27FC236}">
                <a16:creationId xmlns:a16="http://schemas.microsoft.com/office/drawing/2014/main" id="{8FF29F84-B7A0-70C5-BA06-16EFCE6AF561}"/>
              </a:ext>
            </a:extLst>
          </p:cNvPr>
          <p:cNvSpPr>
            <a:spLocks noGrp="1"/>
          </p:cNvSpPr>
          <p:nvPr>
            <p:ph idx="1"/>
          </p:nvPr>
        </p:nvSpPr>
        <p:spPr>
          <a:xfrm>
            <a:off x="336000" y="1269000"/>
            <a:ext cx="10744200" cy="5770417"/>
          </a:xfrm>
        </p:spPr>
        <p:txBody>
          <a:bodyPr>
            <a:normAutofit/>
          </a:bodyPr>
          <a:lstStyle/>
          <a:p>
            <a:r>
              <a:rPr lang="en-GB" sz="2400" b="1" dirty="0">
                <a:latin typeface="IBM Plex Sans Text" panose="020B0604020202020204" charset="0"/>
              </a:rPr>
              <a:t>Run-off/drainage:</a:t>
            </a:r>
          </a:p>
          <a:p>
            <a:pPr lvl="1"/>
            <a:r>
              <a:rPr lang="en-GB" sz="2400" dirty="0">
                <a:latin typeface="IBM Plex Sans Text" panose="020B0604020202020204" charset="0"/>
              </a:rPr>
              <a:t>N, P, K, other minerals and organic matter</a:t>
            </a:r>
          </a:p>
          <a:p>
            <a:pPr marL="342900" lvl="1" indent="0">
              <a:buNone/>
            </a:pPr>
            <a:endParaRPr lang="en-GB" sz="2400" b="1" dirty="0">
              <a:latin typeface="IBM Plex Sans Text" panose="020B0604020202020204" charset="0"/>
            </a:endParaRPr>
          </a:p>
          <a:p>
            <a:r>
              <a:rPr lang="en-GB" sz="2400" b="1" dirty="0">
                <a:latin typeface="IBM Plex Sans Text" panose="020B0604020202020204" charset="0"/>
              </a:rPr>
              <a:t>Volatilization:</a:t>
            </a:r>
          </a:p>
          <a:p>
            <a:pPr lvl="1"/>
            <a:r>
              <a:rPr lang="en-GB" sz="2400" dirty="0">
                <a:latin typeface="IBM Plex Sans Text" panose="020B0604020202020204" charset="0"/>
              </a:rPr>
              <a:t>N: ammonia and nitric acid</a:t>
            </a:r>
          </a:p>
          <a:p>
            <a:pPr lvl="1"/>
            <a:r>
              <a:rPr lang="en-GB" sz="2400" dirty="0">
                <a:latin typeface="IBM Plex Sans Text" panose="020B0604020202020204" charset="0"/>
              </a:rPr>
              <a:t>C: methane</a:t>
            </a:r>
          </a:p>
          <a:p>
            <a:pPr marL="342900" lvl="1" indent="0">
              <a:buNone/>
            </a:pPr>
            <a:endParaRPr lang="en-GB" sz="2400" dirty="0">
              <a:latin typeface="IBM Plex Sans Text" panose="020B0604020202020204" charset="0"/>
            </a:endParaRPr>
          </a:p>
          <a:p>
            <a:r>
              <a:rPr lang="en-GB" sz="2400" b="1" dirty="0">
                <a:latin typeface="IBM Plex Sans Text" panose="020B0604020202020204" charset="0"/>
              </a:rPr>
              <a:t>Leaching/drainage to ground water:</a:t>
            </a:r>
          </a:p>
          <a:p>
            <a:pPr lvl="1"/>
            <a:r>
              <a:rPr lang="en-GB" sz="2400" dirty="0">
                <a:latin typeface="IBM Plex Sans Text" panose="020B0604020202020204" charset="0"/>
              </a:rPr>
              <a:t>N: nitrate at spots with large manure loads or overfertilization of land</a:t>
            </a:r>
          </a:p>
          <a:p>
            <a:pPr lvl="1"/>
            <a:r>
              <a:rPr lang="en-GB" sz="2400" dirty="0">
                <a:latin typeface="IBM Plex Sans Text" panose="020B0604020202020204" charset="0"/>
              </a:rPr>
              <a:t>P: excessive manure loads can lead to phosphate saturation of soils</a:t>
            </a:r>
          </a:p>
          <a:p>
            <a:pPr lvl="1"/>
            <a:r>
              <a:rPr lang="en-GB" sz="2400" dirty="0">
                <a:latin typeface="IBM Plex Sans Text" panose="020B0604020202020204" charset="0"/>
              </a:rPr>
              <a:t>K and other water-soluble minerals: excessive manure loads, over</a:t>
            </a:r>
          </a:p>
          <a:p>
            <a:pPr marL="342900" lvl="1" indent="0">
              <a:buNone/>
            </a:pPr>
            <a:r>
              <a:rPr lang="en-GB" sz="2400" dirty="0">
                <a:latin typeface="IBM Plex Sans Text" panose="020B0604020202020204" charset="0"/>
              </a:rPr>
              <a:t>  fertilization of land</a:t>
            </a:r>
          </a:p>
          <a:p>
            <a:pPr marL="342900" lvl="1" indent="0">
              <a:buNone/>
            </a:pPr>
            <a:endParaRPr lang="en-GB" sz="2400" dirty="0">
              <a:latin typeface="IBM Plex Sans Text" panose="020B0604020202020204" charset="0"/>
            </a:endParaRPr>
          </a:p>
          <a:p>
            <a:pPr marL="0" indent="0">
              <a:buNone/>
            </a:pPr>
            <a:endParaRPr lang="en-GB" sz="2600" b="1" dirty="0"/>
          </a:p>
          <a:p>
            <a:pPr marL="342900" lvl="1" indent="0">
              <a:buNone/>
            </a:pPr>
            <a:endParaRPr lang="en-GB" sz="2200" b="1" dirty="0"/>
          </a:p>
          <a:p>
            <a:pPr lvl="1"/>
            <a:endParaRPr lang="en-GB" sz="2200" b="1" dirty="0"/>
          </a:p>
          <a:p>
            <a:pPr marL="342900" lvl="1" indent="0">
              <a:buNone/>
            </a:pPr>
            <a:endParaRPr lang="en-GB" sz="2200" b="1" dirty="0"/>
          </a:p>
          <a:p>
            <a:pPr marL="342900" lvl="1" indent="0">
              <a:buNone/>
            </a:pPr>
            <a:endParaRPr lang="en-GB" sz="2200" b="1" dirty="0"/>
          </a:p>
          <a:p>
            <a:pPr lvl="1"/>
            <a:endParaRPr lang="en-GB" sz="2200" b="1" dirty="0"/>
          </a:p>
        </p:txBody>
      </p:sp>
    </p:spTree>
    <p:extLst>
      <p:ext uri="{BB962C8B-B14F-4D97-AF65-F5344CB8AC3E}">
        <p14:creationId xmlns:p14="http://schemas.microsoft.com/office/powerpoint/2010/main" val="1644978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6691E-FC54-7EF0-8CDA-2151CC4D59F4}"/>
              </a:ext>
            </a:extLst>
          </p:cNvPr>
          <p:cNvSpPr>
            <a:spLocks noGrp="1"/>
          </p:cNvSpPr>
          <p:nvPr>
            <p:ph type="title"/>
          </p:nvPr>
        </p:nvSpPr>
        <p:spPr>
          <a:xfrm>
            <a:off x="336000" y="557569"/>
            <a:ext cx="10515600" cy="874952"/>
          </a:xfrm>
        </p:spPr>
        <p:txBody>
          <a:bodyPr>
            <a:normAutofit/>
          </a:bodyPr>
          <a:lstStyle/>
          <a:p>
            <a:r>
              <a:rPr lang="en-GB" sz="3200" b="1" dirty="0">
                <a:latin typeface="IBM Plex Sans Text" panose="020B0604020202020204" charset="0"/>
              </a:rPr>
              <a:t>Strategies to reduce run-off/drainage losses</a:t>
            </a:r>
            <a:endParaRPr lang="nl-NL" sz="3200" b="1" dirty="0">
              <a:latin typeface="IBM Plex Sans Text" panose="020B0604020202020204" charset="0"/>
            </a:endParaRPr>
          </a:p>
        </p:txBody>
      </p:sp>
      <p:sp>
        <p:nvSpPr>
          <p:cNvPr id="3" name="Content Placeholder 2">
            <a:extLst>
              <a:ext uri="{FF2B5EF4-FFF2-40B4-BE49-F238E27FC236}">
                <a16:creationId xmlns:a16="http://schemas.microsoft.com/office/drawing/2014/main" id="{76DD8160-2CA8-89EC-B547-481283BC6546}"/>
              </a:ext>
            </a:extLst>
          </p:cNvPr>
          <p:cNvSpPr>
            <a:spLocks noGrp="1"/>
          </p:cNvSpPr>
          <p:nvPr>
            <p:ph idx="1"/>
          </p:nvPr>
        </p:nvSpPr>
        <p:spPr>
          <a:xfrm>
            <a:off x="352425" y="1989001"/>
            <a:ext cx="10515600" cy="3600000"/>
          </a:xfrm>
        </p:spPr>
        <p:txBody>
          <a:bodyPr/>
          <a:lstStyle/>
          <a:p>
            <a:pPr lvl="1"/>
            <a:r>
              <a:rPr lang="en-GB" sz="2400" dirty="0">
                <a:latin typeface="IBM Plex Sans Text" panose="020B0604020202020204" charset="0"/>
              </a:rPr>
              <a:t>Use proper (closed) collection and storage system.</a:t>
            </a:r>
          </a:p>
          <a:p>
            <a:pPr marL="342900" lvl="1" indent="0">
              <a:buNone/>
            </a:pPr>
            <a:endParaRPr lang="en-GB" sz="2400" dirty="0">
              <a:latin typeface="IBM Plex Sans Text" panose="020B0604020202020204" charset="0"/>
            </a:endParaRPr>
          </a:p>
          <a:p>
            <a:pPr marL="342900" lvl="1" indent="0">
              <a:buNone/>
            </a:pPr>
            <a:endParaRPr lang="en-GB" sz="2400" dirty="0">
              <a:latin typeface="IBM Plex Sans Text" panose="020B0604020202020204" charset="0"/>
            </a:endParaRPr>
          </a:p>
          <a:p>
            <a:pPr lvl="1"/>
            <a:r>
              <a:rPr lang="en-GB" sz="2400" dirty="0">
                <a:latin typeface="IBM Plex Sans Text" panose="020B0604020202020204" charset="0"/>
              </a:rPr>
              <a:t>Use a cover to protect manure heaps/piles from rain. </a:t>
            </a:r>
          </a:p>
          <a:p>
            <a:pPr lvl="1"/>
            <a:endParaRPr lang="en-GB" sz="2400" dirty="0">
              <a:latin typeface="IBM Plex Sans Text" panose="020B0604020202020204" charset="0"/>
            </a:endParaRPr>
          </a:p>
          <a:p>
            <a:pPr lvl="1"/>
            <a:endParaRPr lang="en-GB" sz="2400" dirty="0">
              <a:latin typeface="IBM Plex Sans Text" panose="020B0604020202020204" charset="0"/>
            </a:endParaRPr>
          </a:p>
          <a:p>
            <a:pPr lvl="1"/>
            <a:r>
              <a:rPr lang="en-GB" sz="2400" dirty="0">
                <a:latin typeface="IBM Plex Sans Text" panose="020B0604020202020204" charset="0"/>
              </a:rPr>
              <a:t>Avoid overfertilization of land.</a:t>
            </a:r>
          </a:p>
          <a:p>
            <a:endParaRPr lang="nl-NL" dirty="0"/>
          </a:p>
        </p:txBody>
      </p:sp>
    </p:spTree>
    <p:extLst>
      <p:ext uri="{BB962C8B-B14F-4D97-AF65-F5344CB8AC3E}">
        <p14:creationId xmlns:p14="http://schemas.microsoft.com/office/powerpoint/2010/main" val="4064749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0777E-99DB-3E8B-5581-09A514FA6522}"/>
              </a:ext>
            </a:extLst>
          </p:cNvPr>
          <p:cNvSpPr>
            <a:spLocks noGrp="1"/>
          </p:cNvSpPr>
          <p:nvPr>
            <p:ph type="title"/>
          </p:nvPr>
        </p:nvSpPr>
        <p:spPr>
          <a:xfrm>
            <a:off x="312373" y="549000"/>
            <a:ext cx="10284178" cy="1008000"/>
          </a:xfrm>
        </p:spPr>
        <p:txBody>
          <a:bodyPr>
            <a:normAutofit/>
          </a:bodyPr>
          <a:lstStyle/>
          <a:p>
            <a:r>
              <a:rPr lang="en-GB" sz="3200" b="1" dirty="0">
                <a:latin typeface="IBM Plex Sans Text" panose="020B0604020202020204" charset="0"/>
              </a:rPr>
              <a:t>Volatilization of manure nutrients</a:t>
            </a:r>
            <a:br>
              <a:rPr lang="en-GB" sz="3200" b="1" dirty="0">
                <a:latin typeface="IBM Plex Sans Text" panose="020B0604020202020204" charset="0"/>
              </a:rPr>
            </a:br>
            <a:r>
              <a:rPr lang="en-GB" sz="3200" b="1" dirty="0">
                <a:latin typeface="IBM Plex Sans Text" panose="020B0604020202020204" charset="0"/>
              </a:rPr>
              <a:t>and prevention (1) </a:t>
            </a:r>
            <a:endParaRPr lang="nl-NL" sz="3200" b="1" dirty="0">
              <a:latin typeface="IBM Plex Sans Text" panose="020B0604020202020204" charset="0"/>
            </a:endParaRPr>
          </a:p>
        </p:txBody>
      </p:sp>
      <p:sp>
        <p:nvSpPr>
          <p:cNvPr id="3" name="Content Placeholder 2">
            <a:extLst>
              <a:ext uri="{FF2B5EF4-FFF2-40B4-BE49-F238E27FC236}">
                <a16:creationId xmlns:a16="http://schemas.microsoft.com/office/drawing/2014/main" id="{BD74988D-6A3F-8B08-AAF0-7D9D810C34EC}"/>
              </a:ext>
            </a:extLst>
          </p:cNvPr>
          <p:cNvSpPr>
            <a:spLocks noGrp="1"/>
          </p:cNvSpPr>
          <p:nvPr>
            <p:ph idx="1"/>
          </p:nvPr>
        </p:nvSpPr>
        <p:spPr>
          <a:xfrm>
            <a:off x="312373" y="1989000"/>
            <a:ext cx="10284178" cy="4667806"/>
          </a:xfrm>
        </p:spPr>
        <p:txBody>
          <a:bodyPr vert="horz" lIns="91440" tIns="45720" rIns="91440" bIns="45720" rtlCol="0" anchor="t">
            <a:normAutofit/>
          </a:bodyPr>
          <a:lstStyle/>
          <a:p>
            <a:pPr marL="0" indent="0">
              <a:buNone/>
            </a:pPr>
            <a:r>
              <a:rPr lang="en-GB" sz="2400" b="1" dirty="0">
                <a:latin typeface="IBM Plex Sans Text" panose="020B0604020202020204" charset="0"/>
              </a:rPr>
              <a:t>Volatilization of nitrogen (N) in the form of ammonia</a:t>
            </a:r>
            <a:endParaRPr lang="en-GB" sz="2400" dirty="0">
              <a:latin typeface="IBM Plex Sans Text" panose="020B0604020202020204" charset="0"/>
            </a:endParaRPr>
          </a:p>
          <a:p>
            <a:pPr lvl="1"/>
            <a:endParaRPr lang="en-US" sz="2400" dirty="0">
              <a:latin typeface="IBM Plex Sans Text" panose="020B0604020202020204" charset="0"/>
            </a:endParaRPr>
          </a:p>
          <a:p>
            <a:pPr lvl="1"/>
            <a:r>
              <a:rPr lang="en-US" sz="2400" dirty="0">
                <a:latin typeface="IBM Plex Sans Text" panose="020B0604020202020204" charset="0"/>
              </a:rPr>
              <a:t>Ammonia is converted from urea and uric acid by bacteria when urine comes in contact with dung or soil</a:t>
            </a:r>
          </a:p>
          <a:p>
            <a:pPr lvl="1"/>
            <a:endParaRPr lang="en-US" sz="2400" dirty="0">
              <a:latin typeface="IBM Plex Sans Text" panose="020B0604020202020204" charset="0"/>
            </a:endParaRPr>
          </a:p>
          <a:p>
            <a:pPr lvl="1"/>
            <a:r>
              <a:rPr lang="en-US" sz="2400" dirty="0">
                <a:latin typeface="IBM Plex Sans Text" panose="020B0604020202020204" charset="0"/>
              </a:rPr>
              <a:t>Volatilization of ammonia occurs in animal housing, manure storage, during application of manure onto land</a:t>
            </a:r>
          </a:p>
          <a:p>
            <a:pPr lvl="1"/>
            <a:endParaRPr lang="en-US" sz="2400" dirty="0">
              <a:latin typeface="IBM Plex Sans Text" panose="020B0604020202020204" charset="0"/>
            </a:endParaRPr>
          </a:p>
          <a:p>
            <a:pPr lvl="1"/>
            <a:r>
              <a:rPr lang="en-US" sz="2400" dirty="0">
                <a:latin typeface="IBM Plex Sans Text" panose="020B0604020202020204" charset="0"/>
              </a:rPr>
              <a:t>Losses of N can be extensive (30–70% of total nitrogen) in cattle slurry</a:t>
            </a:r>
            <a:endParaRPr lang="en-US" sz="2400" b="1" dirty="0">
              <a:latin typeface="IBM Plex Sans Text" panose="020B0604020202020204" charset="0"/>
            </a:endParaRPr>
          </a:p>
          <a:p>
            <a:pPr marL="0" indent="0">
              <a:buNone/>
            </a:pPr>
            <a:endParaRPr lang="en-US" sz="2400" b="1" dirty="0">
              <a:latin typeface="IBM Plex Sans Text" panose="020B0604020202020204" charset="0"/>
            </a:endParaRPr>
          </a:p>
          <a:p>
            <a:endParaRPr lang="en-US" sz="2400" b="1" dirty="0">
              <a:latin typeface="IBM Plex Sans Text" panose="020B0604020202020204" charset="0"/>
            </a:endParaRPr>
          </a:p>
          <a:p>
            <a:endParaRPr lang="en-US" sz="2400" b="1" dirty="0"/>
          </a:p>
          <a:p>
            <a:endParaRPr lang="en-US" sz="2400" b="1" dirty="0"/>
          </a:p>
          <a:p>
            <a:endParaRPr lang="en-US" sz="2400" b="1" dirty="0"/>
          </a:p>
          <a:p>
            <a:endParaRPr lang="en-US" sz="2400" b="1" dirty="0"/>
          </a:p>
          <a:p>
            <a:pPr lvl="1"/>
            <a:endParaRPr lang="en-GB" sz="2400" dirty="0"/>
          </a:p>
          <a:p>
            <a:pPr lvl="1"/>
            <a:endParaRPr lang="en-GB" sz="2400" b="1" dirty="0"/>
          </a:p>
          <a:p>
            <a:pPr lvl="1"/>
            <a:endParaRPr lang="nl-NL" sz="2100" dirty="0"/>
          </a:p>
        </p:txBody>
      </p:sp>
    </p:spTree>
    <p:extLst>
      <p:ext uri="{BB962C8B-B14F-4D97-AF65-F5344CB8AC3E}">
        <p14:creationId xmlns:p14="http://schemas.microsoft.com/office/powerpoint/2010/main" val="255780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0777E-99DB-3E8B-5581-09A514FA6522}"/>
              </a:ext>
            </a:extLst>
          </p:cNvPr>
          <p:cNvSpPr>
            <a:spLocks noGrp="1"/>
          </p:cNvSpPr>
          <p:nvPr>
            <p:ph type="title"/>
          </p:nvPr>
        </p:nvSpPr>
        <p:spPr>
          <a:xfrm>
            <a:off x="336000" y="549000"/>
            <a:ext cx="10354734" cy="951152"/>
          </a:xfrm>
        </p:spPr>
        <p:txBody>
          <a:bodyPr>
            <a:noAutofit/>
          </a:bodyPr>
          <a:lstStyle/>
          <a:p>
            <a:r>
              <a:rPr lang="en-GB" sz="3200" b="1" dirty="0">
                <a:latin typeface="IBM Plex Sans Text"/>
              </a:rPr>
              <a:t>Volatilization of manure nutrients </a:t>
            </a:r>
            <a:br>
              <a:rPr lang="en-GB" sz="3200" b="1" dirty="0">
                <a:latin typeface="IBM Plex Sans Text"/>
              </a:rPr>
            </a:br>
            <a:r>
              <a:rPr lang="en-GB" sz="3200" b="1" dirty="0">
                <a:latin typeface="IBM Plex Sans Text"/>
              </a:rPr>
              <a:t>and prevention (2)</a:t>
            </a:r>
            <a:br>
              <a:rPr lang="en-GB" sz="2800" b="1" dirty="0">
                <a:latin typeface="IBM Plex Sans Text" panose="020B0604020202020204" charset="0"/>
              </a:rPr>
            </a:br>
            <a:endParaRPr lang="nl-NL" sz="3200" b="1" dirty="0">
              <a:latin typeface="IBM Plex Sans Text" panose="020B0604020202020204" charset="0"/>
            </a:endParaRPr>
          </a:p>
        </p:txBody>
      </p:sp>
      <p:sp>
        <p:nvSpPr>
          <p:cNvPr id="3" name="Content Placeholder 2">
            <a:extLst>
              <a:ext uri="{FF2B5EF4-FFF2-40B4-BE49-F238E27FC236}">
                <a16:creationId xmlns:a16="http://schemas.microsoft.com/office/drawing/2014/main" id="{BD74988D-6A3F-8B08-AAF0-7D9D810C34EC}"/>
              </a:ext>
            </a:extLst>
          </p:cNvPr>
          <p:cNvSpPr>
            <a:spLocks noGrp="1"/>
          </p:cNvSpPr>
          <p:nvPr>
            <p:ph idx="1"/>
          </p:nvPr>
        </p:nvSpPr>
        <p:spPr>
          <a:xfrm>
            <a:off x="336000" y="1989000"/>
            <a:ext cx="11607799" cy="5119360"/>
          </a:xfrm>
        </p:spPr>
        <p:txBody>
          <a:bodyPr vert="horz" lIns="91440" tIns="45720" rIns="91440" bIns="45720" rtlCol="0" anchor="t">
            <a:normAutofit/>
          </a:bodyPr>
          <a:lstStyle/>
          <a:p>
            <a:pPr marL="0" indent="0">
              <a:buNone/>
            </a:pPr>
            <a:r>
              <a:rPr lang="en-GB" sz="2400" b="1" dirty="0">
                <a:latin typeface="IBM Plex Sans Text"/>
              </a:rPr>
              <a:t>Volatilization of nitrogen in the form of nitrous oxide (N</a:t>
            </a:r>
            <a:r>
              <a:rPr lang="en-GB" sz="2400" b="1" baseline="-25000" dirty="0">
                <a:latin typeface="IBM Plex Sans Text"/>
              </a:rPr>
              <a:t>2</a:t>
            </a:r>
            <a:r>
              <a:rPr lang="en-GB" sz="2400" b="1" dirty="0">
                <a:latin typeface="IBM Plex Sans Text"/>
              </a:rPr>
              <a:t>O) and methane (CH</a:t>
            </a:r>
            <a:r>
              <a:rPr lang="en-GB" sz="2400" b="1" baseline="-25000" dirty="0">
                <a:latin typeface="IBM Plex Sans Text"/>
              </a:rPr>
              <a:t>3</a:t>
            </a:r>
            <a:r>
              <a:rPr lang="en-GB" sz="2400" b="1" dirty="0">
                <a:latin typeface="IBM Plex Sans Text"/>
              </a:rPr>
              <a:t>)</a:t>
            </a:r>
          </a:p>
          <a:p>
            <a:endParaRPr lang="en-GB" sz="2400" dirty="0">
              <a:latin typeface="IBM Plex Sans Text"/>
            </a:endParaRPr>
          </a:p>
          <a:p>
            <a:r>
              <a:rPr lang="en-GB" sz="2400" dirty="0">
                <a:latin typeface="IBM Plex Sans Text"/>
              </a:rPr>
              <a:t>Nitrous oxide and methane: conversion of mineral N under anaerobic conditions</a:t>
            </a:r>
          </a:p>
          <a:p>
            <a:endParaRPr lang="en-GB" sz="2400" dirty="0">
              <a:latin typeface="IBM Plex Sans Text" panose="020B0604020202020204" charset="0"/>
            </a:endParaRPr>
          </a:p>
          <a:p>
            <a:r>
              <a:rPr lang="en-GB" sz="2400" dirty="0">
                <a:latin typeface="IBM Plex Sans Text"/>
              </a:rPr>
              <a:t>Both gasses are volatile and contribute to GHG emissions (climate change)</a:t>
            </a:r>
          </a:p>
          <a:p>
            <a:endParaRPr lang="en-GB" sz="2400" dirty="0">
              <a:latin typeface="IBM Plex Sans Text" panose="020B0604020202020204" charset="0"/>
            </a:endParaRPr>
          </a:p>
          <a:p>
            <a:r>
              <a:rPr lang="en-GB" sz="2400" dirty="0">
                <a:latin typeface="IBM Plex Sans Text"/>
              </a:rPr>
              <a:t>Nitrous oxide is a product of the denitrification process of nitrate  </a:t>
            </a:r>
            <a:endParaRPr lang="en-GB" sz="2400" dirty="0">
              <a:latin typeface="IBM Plex Sans Text" panose="020B0604020202020204" charset="0"/>
            </a:endParaRPr>
          </a:p>
          <a:p>
            <a:endParaRPr lang="en-GB" sz="2400" dirty="0">
              <a:latin typeface="IBM Plex Sans Text" panose="020B0604020202020204" charset="0"/>
            </a:endParaRPr>
          </a:p>
          <a:p>
            <a:r>
              <a:rPr lang="en-GB" sz="2400" dirty="0">
                <a:latin typeface="IBM Plex Sans Text"/>
              </a:rPr>
              <a:t>Nitrous oxide and methane can volatilize from manure storage (anaerobic pockets) and after application on land (wet conditions)</a:t>
            </a:r>
          </a:p>
          <a:p>
            <a:endParaRPr lang="en-US" sz="2400" b="1" dirty="0"/>
          </a:p>
          <a:p>
            <a:pPr lvl="1"/>
            <a:endParaRPr lang="nl-NL" sz="2100" dirty="0"/>
          </a:p>
        </p:txBody>
      </p:sp>
    </p:spTree>
    <p:extLst>
      <p:ext uri="{BB962C8B-B14F-4D97-AF65-F5344CB8AC3E}">
        <p14:creationId xmlns:p14="http://schemas.microsoft.com/office/powerpoint/2010/main" val="3282289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76D2D-9F88-3CA9-0854-6E5852802F63}"/>
              </a:ext>
            </a:extLst>
          </p:cNvPr>
          <p:cNvSpPr>
            <a:spLocks noGrp="1"/>
          </p:cNvSpPr>
          <p:nvPr>
            <p:ph type="title"/>
          </p:nvPr>
        </p:nvSpPr>
        <p:spPr>
          <a:xfrm>
            <a:off x="345825" y="549000"/>
            <a:ext cx="10972800" cy="874952"/>
          </a:xfrm>
        </p:spPr>
        <p:txBody>
          <a:bodyPr>
            <a:normAutofit fontScale="90000"/>
          </a:bodyPr>
          <a:lstStyle/>
          <a:p>
            <a:r>
              <a:rPr lang="en-GB" sz="3200" b="1" dirty="0">
                <a:latin typeface="IBM Plex Sans Text"/>
              </a:rPr>
              <a:t>Strategies to reduce volatilization losses</a:t>
            </a:r>
            <a:br>
              <a:rPr lang="en-GB" sz="3200" b="1" dirty="0">
                <a:latin typeface="IBM Plex Sans Text"/>
              </a:rPr>
            </a:br>
            <a:r>
              <a:rPr lang="en-GB" sz="3200" b="1" dirty="0">
                <a:latin typeface="IBM Plex Sans Text"/>
              </a:rPr>
              <a:t>by ammonia N</a:t>
            </a:r>
            <a:endParaRPr lang="nl-NL" sz="3200" dirty="0">
              <a:latin typeface="IBM Plex Sans Text"/>
            </a:endParaRPr>
          </a:p>
        </p:txBody>
      </p:sp>
      <p:sp>
        <p:nvSpPr>
          <p:cNvPr id="3" name="Content Placeholder 2">
            <a:extLst>
              <a:ext uri="{FF2B5EF4-FFF2-40B4-BE49-F238E27FC236}">
                <a16:creationId xmlns:a16="http://schemas.microsoft.com/office/drawing/2014/main" id="{A77BE083-8524-757E-199B-EB1232D51558}"/>
              </a:ext>
            </a:extLst>
          </p:cNvPr>
          <p:cNvSpPr>
            <a:spLocks noGrp="1"/>
          </p:cNvSpPr>
          <p:nvPr>
            <p:ph idx="1"/>
          </p:nvPr>
        </p:nvSpPr>
        <p:spPr>
          <a:xfrm>
            <a:off x="363095" y="1989000"/>
            <a:ext cx="10967155" cy="5502276"/>
          </a:xfrm>
        </p:spPr>
        <p:txBody>
          <a:bodyPr vert="horz" lIns="91440" tIns="45720" rIns="91440" bIns="45720" rtlCol="0" anchor="t">
            <a:normAutofit/>
          </a:bodyPr>
          <a:lstStyle/>
          <a:p>
            <a:pPr marL="171450" lvl="1">
              <a:spcBef>
                <a:spcPts val="600"/>
              </a:spcBef>
            </a:pPr>
            <a:r>
              <a:rPr lang="en-US" sz="2400" dirty="0">
                <a:latin typeface="IBM Plex Sans Text"/>
              </a:rPr>
              <a:t>Separate collection and storage of urine and </a:t>
            </a:r>
            <a:r>
              <a:rPr lang="en-US" sz="2400" dirty="0" err="1">
                <a:latin typeface="IBM Plex Sans Text"/>
              </a:rPr>
              <a:t>faeces</a:t>
            </a:r>
            <a:r>
              <a:rPr lang="en-US" sz="2400" dirty="0">
                <a:latin typeface="IBM Plex Sans Text"/>
              </a:rPr>
              <a:t> in the barn</a:t>
            </a:r>
          </a:p>
          <a:p>
            <a:pPr marL="171450" lvl="1">
              <a:spcBef>
                <a:spcPts val="600"/>
              </a:spcBef>
            </a:pPr>
            <a:endParaRPr lang="en-US" sz="2400" dirty="0">
              <a:latin typeface="IBM Plex Sans Text"/>
            </a:endParaRPr>
          </a:p>
          <a:p>
            <a:pPr marL="171450" lvl="1">
              <a:spcBef>
                <a:spcPts val="600"/>
              </a:spcBef>
            </a:pPr>
            <a:r>
              <a:rPr lang="en-US" sz="2400" dirty="0">
                <a:latin typeface="IBM Plex Sans Text"/>
              </a:rPr>
              <a:t>Concrete the floors of walking areas in zero-grazing units with cubicles</a:t>
            </a:r>
          </a:p>
          <a:p>
            <a:pPr marL="171450" lvl="1">
              <a:spcBef>
                <a:spcPts val="600"/>
              </a:spcBef>
            </a:pPr>
            <a:endParaRPr lang="en-US" sz="2400" dirty="0">
              <a:latin typeface="IBM Plex Sans Text"/>
            </a:endParaRPr>
          </a:p>
          <a:p>
            <a:pPr marL="171450" lvl="1">
              <a:spcBef>
                <a:spcPts val="600"/>
              </a:spcBef>
            </a:pPr>
            <a:r>
              <a:rPr lang="en-US" sz="2400" dirty="0">
                <a:latin typeface="IBM Plex Sans Text"/>
              </a:rPr>
              <a:t>Roof the walking areas of a zero-grazing unit</a:t>
            </a:r>
          </a:p>
          <a:p>
            <a:pPr marL="171450" lvl="1">
              <a:spcBef>
                <a:spcPts val="600"/>
              </a:spcBef>
            </a:pPr>
            <a:endParaRPr lang="en-US" sz="2400" dirty="0">
              <a:latin typeface="IBM Plex Sans Text"/>
            </a:endParaRPr>
          </a:p>
          <a:p>
            <a:pPr marL="171450" lvl="1">
              <a:spcBef>
                <a:spcPts val="600"/>
              </a:spcBef>
            </a:pPr>
            <a:r>
              <a:rPr lang="en-US" sz="2400" dirty="0">
                <a:latin typeface="IBM Plex Sans Text"/>
              </a:rPr>
              <a:t>Frequently remove of dung and urine (slurry) into a closed storage pit</a:t>
            </a:r>
          </a:p>
          <a:p>
            <a:pPr marL="171450" lvl="1">
              <a:spcBef>
                <a:spcPts val="600"/>
              </a:spcBef>
            </a:pPr>
            <a:endParaRPr lang="en-US" sz="2400" dirty="0">
              <a:latin typeface="IBM Plex Sans Text"/>
            </a:endParaRPr>
          </a:p>
          <a:p>
            <a:pPr marL="171450" lvl="1">
              <a:spcBef>
                <a:spcPts val="600"/>
              </a:spcBef>
            </a:pPr>
            <a:r>
              <a:rPr lang="en-US" sz="2400" dirty="0">
                <a:latin typeface="IBM Plex Sans Text"/>
              </a:rPr>
              <a:t>Mix cattle slurry with soil at time of application</a:t>
            </a:r>
          </a:p>
          <a:p>
            <a:pPr marL="171450" lvl="1">
              <a:spcBef>
                <a:spcPts val="600"/>
              </a:spcBef>
            </a:pPr>
            <a:endParaRPr lang="en-US" sz="2400" dirty="0">
              <a:latin typeface="IBM Plex Sans Text"/>
            </a:endParaRPr>
          </a:p>
          <a:p>
            <a:pPr marL="171450" lvl="1">
              <a:spcBef>
                <a:spcPts val="600"/>
              </a:spcBef>
            </a:pPr>
            <a:r>
              <a:rPr lang="en-US" sz="2400" dirty="0">
                <a:latin typeface="IBM Plex Sans Text"/>
              </a:rPr>
              <a:t>Apply slurry on land/crops when rain is expected</a:t>
            </a:r>
          </a:p>
          <a:p>
            <a:endParaRPr lang="nl-NL" sz="2400" dirty="0">
              <a:latin typeface="IBM Plex Sans Text"/>
            </a:endParaRPr>
          </a:p>
        </p:txBody>
      </p:sp>
    </p:spTree>
    <p:extLst>
      <p:ext uri="{BB962C8B-B14F-4D97-AF65-F5344CB8AC3E}">
        <p14:creationId xmlns:p14="http://schemas.microsoft.com/office/powerpoint/2010/main" val="1455263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EEACA-8779-E2AC-81E8-37456AA9485C}"/>
              </a:ext>
            </a:extLst>
          </p:cNvPr>
          <p:cNvSpPr>
            <a:spLocks noGrp="1"/>
          </p:cNvSpPr>
          <p:nvPr>
            <p:ph type="title"/>
          </p:nvPr>
        </p:nvSpPr>
        <p:spPr>
          <a:xfrm>
            <a:off x="336000" y="580881"/>
            <a:ext cx="10515600" cy="874952"/>
          </a:xfrm>
        </p:spPr>
        <p:txBody>
          <a:bodyPr>
            <a:noAutofit/>
          </a:bodyPr>
          <a:lstStyle/>
          <a:p>
            <a:r>
              <a:rPr lang="en-GB" sz="3200" b="1" dirty="0">
                <a:latin typeface="IBM Plex Sans Text" panose="020B0604020202020204" charset="0"/>
              </a:rPr>
              <a:t>Strategies to reduce volatilization losses </a:t>
            </a:r>
            <a:br>
              <a:rPr lang="en-GB" sz="3200" b="1" dirty="0">
                <a:latin typeface="IBM Plex Sans Text" panose="020B0604020202020204" charset="0"/>
              </a:rPr>
            </a:br>
            <a:r>
              <a:rPr lang="en-GB" sz="3200" b="1" dirty="0">
                <a:latin typeface="IBM Plex Sans Text" panose="020B0604020202020204" charset="0"/>
              </a:rPr>
              <a:t>by N</a:t>
            </a:r>
            <a:r>
              <a:rPr lang="en-GB" sz="3200" b="1" baseline="-25000" dirty="0">
                <a:latin typeface="IBM Plex Sans Text" panose="020B0604020202020204" charset="0"/>
              </a:rPr>
              <a:t>2</a:t>
            </a:r>
            <a:r>
              <a:rPr lang="en-GB" sz="3200" b="1" dirty="0">
                <a:latin typeface="IBM Plex Sans Text" panose="020B0604020202020204" charset="0"/>
              </a:rPr>
              <a:t>O and methane</a:t>
            </a:r>
            <a:endParaRPr lang="nl-NL" sz="3200" dirty="0"/>
          </a:p>
        </p:txBody>
      </p:sp>
      <p:sp>
        <p:nvSpPr>
          <p:cNvPr id="3" name="Content Placeholder 2">
            <a:extLst>
              <a:ext uri="{FF2B5EF4-FFF2-40B4-BE49-F238E27FC236}">
                <a16:creationId xmlns:a16="http://schemas.microsoft.com/office/drawing/2014/main" id="{EA11E712-76D5-4886-6462-2889CEB735C2}"/>
              </a:ext>
            </a:extLst>
          </p:cNvPr>
          <p:cNvSpPr>
            <a:spLocks noGrp="1"/>
          </p:cNvSpPr>
          <p:nvPr>
            <p:ph idx="1"/>
          </p:nvPr>
        </p:nvSpPr>
        <p:spPr>
          <a:xfrm>
            <a:off x="336000" y="1989001"/>
            <a:ext cx="10515600" cy="3600000"/>
          </a:xfrm>
        </p:spPr>
        <p:txBody>
          <a:bodyPr vert="horz" lIns="91440" tIns="45720" rIns="91440" bIns="45720" rtlCol="0" anchor="t">
            <a:normAutofit/>
          </a:bodyPr>
          <a:lstStyle/>
          <a:p>
            <a:endParaRPr lang="en-US" sz="1800" b="1" dirty="0"/>
          </a:p>
          <a:p>
            <a:pPr marL="171450" lvl="1">
              <a:spcBef>
                <a:spcPts val="600"/>
              </a:spcBef>
            </a:pPr>
            <a:r>
              <a:rPr lang="en-US" sz="2400" dirty="0">
                <a:latin typeface="IBM Plex Sans Text"/>
              </a:rPr>
              <a:t>Prevent overly long and anaerobic storage of manure </a:t>
            </a:r>
          </a:p>
          <a:p>
            <a:pPr marL="171450" lvl="1">
              <a:spcBef>
                <a:spcPts val="600"/>
              </a:spcBef>
            </a:pPr>
            <a:endParaRPr lang="en-US" sz="2400" dirty="0">
              <a:latin typeface="IBM Plex Sans Text"/>
            </a:endParaRPr>
          </a:p>
          <a:p>
            <a:pPr marL="171450" lvl="1">
              <a:spcBef>
                <a:spcPts val="600"/>
              </a:spcBef>
            </a:pPr>
            <a:r>
              <a:rPr lang="en-US" sz="2400" dirty="0">
                <a:latin typeface="IBM Plex Sans Text"/>
              </a:rPr>
              <a:t>Avoid application on overly wet land</a:t>
            </a:r>
          </a:p>
          <a:p>
            <a:endParaRPr lang="nl-NL" dirty="0"/>
          </a:p>
        </p:txBody>
      </p:sp>
    </p:spTree>
    <p:extLst>
      <p:ext uri="{BB962C8B-B14F-4D97-AF65-F5344CB8AC3E}">
        <p14:creationId xmlns:p14="http://schemas.microsoft.com/office/powerpoint/2010/main" val="4259440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5AE71-B593-6BEE-43C4-DACC1DD247DF}"/>
              </a:ext>
            </a:extLst>
          </p:cNvPr>
          <p:cNvSpPr>
            <a:spLocks noGrp="1"/>
          </p:cNvSpPr>
          <p:nvPr>
            <p:ph type="title"/>
          </p:nvPr>
        </p:nvSpPr>
        <p:spPr>
          <a:xfrm>
            <a:off x="336000" y="550847"/>
            <a:ext cx="10717823" cy="874952"/>
          </a:xfrm>
        </p:spPr>
        <p:txBody>
          <a:bodyPr>
            <a:normAutofit/>
          </a:bodyPr>
          <a:lstStyle/>
          <a:p>
            <a:r>
              <a:rPr lang="en-GB" sz="3200" b="1" dirty="0"/>
              <a:t>Overview of n</a:t>
            </a:r>
            <a:r>
              <a:rPr lang="en-GB" sz="3200" b="1" dirty="0">
                <a:latin typeface="IBM Plex Sans Text" panose="020B0503050203000203"/>
              </a:rPr>
              <a:t>itrogen</a:t>
            </a:r>
            <a:r>
              <a:rPr lang="en-GB" sz="3200" b="1" dirty="0"/>
              <a:t> losses from manure </a:t>
            </a:r>
            <a:endParaRPr lang="nl-NL" sz="3200" b="1" dirty="0"/>
          </a:p>
        </p:txBody>
      </p:sp>
      <p:pic>
        <p:nvPicPr>
          <p:cNvPr id="5" name="Picture 4">
            <a:extLst>
              <a:ext uri="{FF2B5EF4-FFF2-40B4-BE49-F238E27FC236}">
                <a16:creationId xmlns:a16="http://schemas.microsoft.com/office/drawing/2014/main" id="{43153F3D-8053-CFFB-E2AE-3FF7841AAE30}"/>
              </a:ext>
            </a:extLst>
          </p:cNvPr>
          <p:cNvPicPr>
            <a:picLocks noChangeAspect="1"/>
          </p:cNvPicPr>
          <p:nvPr/>
        </p:nvPicPr>
        <p:blipFill>
          <a:blip r:embed="rId2"/>
          <a:stretch>
            <a:fillRect/>
          </a:stretch>
        </p:blipFill>
        <p:spPr>
          <a:xfrm>
            <a:off x="1143000" y="1878082"/>
            <a:ext cx="8058150" cy="4238625"/>
          </a:xfrm>
          <a:prstGeom prst="rect">
            <a:avLst/>
          </a:prstGeom>
        </p:spPr>
      </p:pic>
      <p:sp>
        <p:nvSpPr>
          <p:cNvPr id="8" name="TextBox 7">
            <a:extLst>
              <a:ext uri="{FF2B5EF4-FFF2-40B4-BE49-F238E27FC236}">
                <a16:creationId xmlns:a16="http://schemas.microsoft.com/office/drawing/2014/main" id="{352E7696-FEEE-848A-8ED6-59137210EC7C}"/>
              </a:ext>
            </a:extLst>
          </p:cNvPr>
          <p:cNvSpPr txBox="1"/>
          <p:nvPr/>
        </p:nvSpPr>
        <p:spPr>
          <a:xfrm>
            <a:off x="4876800" y="3657600"/>
            <a:ext cx="1799493" cy="779026"/>
          </a:xfrm>
          <a:prstGeom prst="flowChartTerminator">
            <a:avLst/>
          </a:prstGeom>
          <a:noFill/>
          <a:ln>
            <a:solidFill>
              <a:schemeClr val="tx2">
                <a:lumMod val="50000"/>
              </a:schemeClr>
            </a:solidFill>
          </a:ln>
        </p:spPr>
        <p:txBody>
          <a:bodyPr wrap="square" lIns="0" tIns="0" rIns="0" bIns="0" rtlCol="0">
            <a:spAutoFit/>
          </a:bodyPr>
          <a:lstStyle/>
          <a:p>
            <a:pPr algn="l"/>
            <a:r>
              <a:rPr lang="en-US" dirty="0">
                <a:latin typeface="IBM Plex Sans Text" panose="020B0503050203000203" pitchFamily="34" charset="0"/>
              </a:rPr>
              <a:t>If not incorporated</a:t>
            </a:r>
          </a:p>
        </p:txBody>
      </p:sp>
      <p:sp>
        <p:nvSpPr>
          <p:cNvPr id="9" name="TextBox 8">
            <a:extLst>
              <a:ext uri="{FF2B5EF4-FFF2-40B4-BE49-F238E27FC236}">
                <a16:creationId xmlns:a16="http://schemas.microsoft.com/office/drawing/2014/main" id="{05D05A6A-DF23-3BDF-CA04-FBE93029AC77}"/>
              </a:ext>
            </a:extLst>
          </p:cNvPr>
          <p:cNvSpPr txBox="1"/>
          <p:nvPr/>
        </p:nvSpPr>
        <p:spPr>
          <a:xfrm>
            <a:off x="9314403" y="4800600"/>
            <a:ext cx="2669094" cy="1558052"/>
          </a:xfrm>
          <a:prstGeom prst="flowChartTerminator">
            <a:avLst/>
          </a:prstGeom>
          <a:noFill/>
          <a:ln>
            <a:solidFill>
              <a:schemeClr val="tx2"/>
            </a:solidFill>
          </a:ln>
        </p:spPr>
        <p:txBody>
          <a:bodyPr wrap="square" lIns="0" tIns="0" rIns="0" bIns="0" rtlCol="0">
            <a:spAutoFit/>
          </a:bodyPr>
          <a:lstStyle/>
          <a:p>
            <a:pPr algn="l"/>
            <a:r>
              <a:rPr lang="en-US" dirty="0">
                <a:latin typeface="IBM Plex Sans Text" panose="020B0503050203000203" pitchFamily="34" charset="0"/>
              </a:rPr>
              <a:t>Nitrate is water soluble; it can move downwards  through the soil profile to groundwater</a:t>
            </a:r>
          </a:p>
        </p:txBody>
      </p:sp>
      <p:sp>
        <p:nvSpPr>
          <p:cNvPr id="3" name="TextBox 2">
            <a:extLst>
              <a:ext uri="{FF2B5EF4-FFF2-40B4-BE49-F238E27FC236}">
                <a16:creationId xmlns:a16="http://schemas.microsoft.com/office/drawing/2014/main" id="{6330F1C0-42CE-C912-AE4F-FA6CAEB2D41A}"/>
              </a:ext>
            </a:extLst>
          </p:cNvPr>
          <p:cNvSpPr txBox="1"/>
          <p:nvPr/>
        </p:nvSpPr>
        <p:spPr>
          <a:xfrm>
            <a:off x="8745415" y="4982308"/>
            <a:ext cx="621323" cy="276999"/>
          </a:xfrm>
          <a:prstGeom prst="rect">
            <a:avLst/>
          </a:prstGeom>
          <a:noFill/>
        </p:spPr>
        <p:txBody>
          <a:bodyPr wrap="square" lIns="0" tIns="0" rIns="0" bIns="0" rtlCol="0">
            <a:spAutoFit/>
          </a:bodyPr>
          <a:lstStyle/>
          <a:p>
            <a:pPr algn="l"/>
            <a:r>
              <a:rPr lang="en-US" dirty="0">
                <a:solidFill>
                  <a:schemeClr val="bg2">
                    <a:lumMod val="50000"/>
                  </a:schemeClr>
                </a:solidFill>
                <a:latin typeface="Agency FB" panose="020B0503020202020204" pitchFamily="34" charset="0"/>
              </a:rPr>
              <a:t>Run-off</a:t>
            </a:r>
          </a:p>
        </p:txBody>
      </p:sp>
    </p:spTree>
    <p:extLst>
      <p:ext uri="{BB962C8B-B14F-4D97-AF65-F5344CB8AC3E}">
        <p14:creationId xmlns:p14="http://schemas.microsoft.com/office/powerpoint/2010/main" val="1698904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0777E-99DB-3E8B-5581-09A514FA6522}"/>
              </a:ext>
            </a:extLst>
          </p:cNvPr>
          <p:cNvSpPr>
            <a:spLocks noGrp="1"/>
          </p:cNvSpPr>
          <p:nvPr>
            <p:ph type="title"/>
          </p:nvPr>
        </p:nvSpPr>
        <p:spPr>
          <a:xfrm>
            <a:off x="336000" y="549000"/>
            <a:ext cx="10744200" cy="874952"/>
          </a:xfrm>
        </p:spPr>
        <p:txBody>
          <a:bodyPr>
            <a:normAutofit/>
          </a:bodyPr>
          <a:lstStyle/>
          <a:p>
            <a:r>
              <a:rPr lang="en-GB" sz="3200" b="1" dirty="0">
                <a:latin typeface="IBM Plex Sans Text" panose="020B0604020202020204" charset="0"/>
              </a:rPr>
              <a:t>Leaching of manure nutrients and prevention </a:t>
            </a:r>
            <a:endParaRPr lang="nl-NL" sz="3200" b="1" dirty="0">
              <a:latin typeface="IBM Plex Sans Text" panose="020B0604020202020204" charset="0"/>
            </a:endParaRPr>
          </a:p>
        </p:txBody>
      </p:sp>
      <p:sp>
        <p:nvSpPr>
          <p:cNvPr id="3" name="Content Placeholder 2">
            <a:extLst>
              <a:ext uri="{FF2B5EF4-FFF2-40B4-BE49-F238E27FC236}">
                <a16:creationId xmlns:a16="http://schemas.microsoft.com/office/drawing/2014/main" id="{BD74988D-6A3F-8B08-AAF0-7D9D810C34EC}"/>
              </a:ext>
            </a:extLst>
          </p:cNvPr>
          <p:cNvSpPr>
            <a:spLocks noGrp="1"/>
          </p:cNvSpPr>
          <p:nvPr>
            <p:ph idx="1"/>
          </p:nvPr>
        </p:nvSpPr>
        <p:spPr>
          <a:xfrm>
            <a:off x="347625" y="1269001"/>
            <a:ext cx="10515600" cy="5040000"/>
          </a:xfrm>
        </p:spPr>
        <p:txBody>
          <a:bodyPr>
            <a:normAutofit/>
          </a:bodyPr>
          <a:lstStyle/>
          <a:p>
            <a:r>
              <a:rPr lang="en-GB" sz="2400" b="1" dirty="0">
                <a:latin typeface="IBM Plex Sans Text" panose="020B0604020202020204" charset="0"/>
              </a:rPr>
              <a:t>Leaching of manure nutrients:</a:t>
            </a:r>
            <a:endParaRPr lang="en-GB" sz="2400" dirty="0">
              <a:latin typeface="IBM Plex Sans Text" panose="020B0604020202020204" charset="0"/>
            </a:endParaRPr>
          </a:p>
          <a:p>
            <a:pPr lvl="1"/>
            <a:r>
              <a:rPr lang="en-GB" sz="2400" dirty="0">
                <a:latin typeface="IBM Plex Sans Text" panose="020B0604020202020204" charset="0"/>
              </a:rPr>
              <a:t>Water-soluble nutrients like N and K can leach to deeper soil layers and/or groundwater</a:t>
            </a:r>
          </a:p>
          <a:p>
            <a:pPr lvl="1"/>
            <a:r>
              <a:rPr lang="en-GB" sz="2400" dirty="0">
                <a:latin typeface="IBM Plex Sans Text" panose="020B0604020202020204" charset="0"/>
              </a:rPr>
              <a:t>Leaching can happen on spots with excessive manure loads (manure storage on open land) or overfertilization of land </a:t>
            </a:r>
          </a:p>
          <a:p>
            <a:pPr lvl="1"/>
            <a:r>
              <a:rPr lang="en-GB" sz="2400" dirty="0">
                <a:latin typeface="IBM Plex Sans Text" panose="020B0604020202020204" charset="0"/>
              </a:rPr>
              <a:t>Leaching of manure nutrients can lead to contamination of drinking water (nitrate, phosphates) taken from wells</a:t>
            </a:r>
          </a:p>
          <a:p>
            <a:pPr lvl="1"/>
            <a:r>
              <a:rPr lang="en-GB" sz="2400" dirty="0">
                <a:latin typeface="IBM Plex Sans Text" panose="020B0604020202020204" charset="0"/>
              </a:rPr>
              <a:t>Leaching of P to groundwater can happen on P-saturated soils</a:t>
            </a:r>
          </a:p>
          <a:p>
            <a:pPr lvl="1"/>
            <a:endParaRPr lang="en-GB" sz="2400" dirty="0">
              <a:latin typeface="IBM Plex Sans Text" panose="020B0604020202020204" charset="0"/>
            </a:endParaRPr>
          </a:p>
          <a:p>
            <a:r>
              <a:rPr lang="en-GB" sz="2400" b="1" dirty="0">
                <a:latin typeface="IBM Plex Sans Text" panose="020B0604020202020204" charset="0"/>
              </a:rPr>
              <a:t>Strategies to reduce leaching losses</a:t>
            </a:r>
            <a:r>
              <a:rPr lang="en-GB" sz="2400" dirty="0">
                <a:latin typeface="IBM Plex Sans Text" panose="020B0604020202020204" charset="0"/>
              </a:rPr>
              <a:t>:</a:t>
            </a:r>
          </a:p>
          <a:p>
            <a:pPr lvl="1"/>
            <a:r>
              <a:rPr lang="en-GB" sz="2400" dirty="0">
                <a:latin typeface="IBM Plex Sans Text" panose="020B0604020202020204" charset="0"/>
              </a:rPr>
              <a:t>Use of good (closed) collection and storage system</a:t>
            </a:r>
          </a:p>
          <a:p>
            <a:pPr lvl="1"/>
            <a:r>
              <a:rPr lang="en-GB" sz="2400" dirty="0">
                <a:latin typeface="IBM Plex Sans Text" panose="020B0604020202020204" charset="0"/>
              </a:rPr>
              <a:t>Prevent overfertilization: application of manure on land according to crop needs</a:t>
            </a:r>
          </a:p>
          <a:p>
            <a:pPr lvl="1"/>
            <a:endParaRPr lang="nl-NL" sz="2100" dirty="0"/>
          </a:p>
        </p:txBody>
      </p:sp>
    </p:spTree>
    <p:extLst>
      <p:ext uri="{BB962C8B-B14F-4D97-AF65-F5344CB8AC3E}">
        <p14:creationId xmlns:p14="http://schemas.microsoft.com/office/powerpoint/2010/main" val="3610602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Box 78">
            <a:extLst>
              <a:ext uri="{FF2B5EF4-FFF2-40B4-BE49-F238E27FC236}">
                <a16:creationId xmlns:a16="http://schemas.microsoft.com/office/drawing/2014/main" id="{0E63C877-70CE-0C0F-1309-3645037484B3}"/>
              </a:ext>
            </a:extLst>
          </p:cNvPr>
          <p:cNvSpPr txBox="1"/>
          <p:nvPr/>
        </p:nvSpPr>
        <p:spPr>
          <a:xfrm>
            <a:off x="339880" y="555274"/>
            <a:ext cx="10131939" cy="477054"/>
          </a:xfrm>
          <a:prstGeom prst="rect">
            <a:avLst/>
          </a:prstGeom>
          <a:noFill/>
        </p:spPr>
        <p:txBody>
          <a:bodyPr wrap="square" lIns="0" tIns="0" rIns="0" bIns="0" rtlCol="0" anchor="t">
            <a:spAutoFit/>
          </a:bodyPr>
          <a:lstStyle/>
          <a:p>
            <a:pPr algn="l"/>
            <a:r>
              <a:rPr lang="en-US" sz="3100" b="1" dirty="0">
                <a:solidFill>
                  <a:schemeClr val="tx1"/>
                </a:solidFill>
                <a:latin typeface="IBM Plex Sans Text"/>
              </a:rPr>
              <a:t>Effect of poor manure management on water quality </a:t>
            </a:r>
            <a:endParaRPr lang="en-US" sz="3100" b="1" dirty="0">
              <a:solidFill>
                <a:schemeClr val="tx1"/>
              </a:solidFill>
              <a:latin typeface="IBM Plex Sans Text" panose="020B0503050203000203" pitchFamily="34" charset="0"/>
            </a:endParaRPr>
          </a:p>
        </p:txBody>
      </p:sp>
      <p:sp>
        <p:nvSpPr>
          <p:cNvPr id="15" name="Cube 14">
            <a:extLst>
              <a:ext uri="{FF2B5EF4-FFF2-40B4-BE49-F238E27FC236}">
                <a16:creationId xmlns:a16="http://schemas.microsoft.com/office/drawing/2014/main" id="{CB0032C0-592E-432F-78DA-375B96D95DD1}"/>
              </a:ext>
            </a:extLst>
          </p:cNvPr>
          <p:cNvSpPr/>
          <p:nvPr/>
        </p:nvSpPr>
        <p:spPr>
          <a:xfrm>
            <a:off x="785014" y="3775093"/>
            <a:ext cx="11090975" cy="2932191"/>
          </a:xfrm>
          <a:prstGeom prst="cube">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26E99FD6-8E77-1F6F-333C-BC97738F61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56208" y="1577604"/>
            <a:ext cx="3358638" cy="1724631"/>
          </a:xfrm>
          <a:prstGeom prst="rect">
            <a:avLst/>
          </a:prstGeom>
        </p:spPr>
      </p:pic>
      <p:pic>
        <p:nvPicPr>
          <p:cNvPr id="30" name="Picture 29">
            <a:extLst>
              <a:ext uri="{FF2B5EF4-FFF2-40B4-BE49-F238E27FC236}">
                <a16:creationId xmlns:a16="http://schemas.microsoft.com/office/drawing/2014/main" id="{5A0704A0-A54C-9BF6-1032-F2ECD8BF4ED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47199" y="1587299"/>
            <a:ext cx="3598161" cy="1714936"/>
          </a:xfrm>
          <a:prstGeom prst="flowChartProcess">
            <a:avLst/>
          </a:prstGeom>
        </p:spPr>
      </p:pic>
      <p:pic>
        <p:nvPicPr>
          <p:cNvPr id="34" name="Picture 33" descr="A field of green plants&#10;&#10;Description automatically generated">
            <a:extLst>
              <a:ext uri="{FF2B5EF4-FFF2-40B4-BE49-F238E27FC236}">
                <a16:creationId xmlns:a16="http://schemas.microsoft.com/office/drawing/2014/main" id="{B2145505-FD2B-22F8-10AE-FED8C80F296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800569" y="1577604"/>
            <a:ext cx="2740787" cy="1734490"/>
          </a:xfrm>
          <a:prstGeom prst="rect">
            <a:avLst/>
          </a:prstGeom>
        </p:spPr>
      </p:pic>
      <p:sp>
        <p:nvSpPr>
          <p:cNvPr id="36" name="Flowchart: Process 35">
            <a:extLst>
              <a:ext uri="{FF2B5EF4-FFF2-40B4-BE49-F238E27FC236}">
                <a16:creationId xmlns:a16="http://schemas.microsoft.com/office/drawing/2014/main" id="{93C4FFF3-5865-82F4-B2F6-479E4549B27F}"/>
              </a:ext>
            </a:extLst>
          </p:cNvPr>
          <p:cNvSpPr/>
          <p:nvPr/>
        </p:nvSpPr>
        <p:spPr>
          <a:xfrm>
            <a:off x="768000" y="5402893"/>
            <a:ext cx="10375430" cy="466661"/>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Arrow: Curved Right 37">
            <a:extLst>
              <a:ext uri="{FF2B5EF4-FFF2-40B4-BE49-F238E27FC236}">
                <a16:creationId xmlns:a16="http://schemas.microsoft.com/office/drawing/2014/main" id="{FD17FD6F-C9E2-CF5F-7121-9C307DF4C79D}"/>
              </a:ext>
            </a:extLst>
          </p:cNvPr>
          <p:cNvSpPr/>
          <p:nvPr/>
        </p:nvSpPr>
        <p:spPr>
          <a:xfrm rot="19517967">
            <a:off x="3115982" y="3094939"/>
            <a:ext cx="1173498" cy="2049318"/>
          </a:xfrm>
          <a:prstGeom prst="curved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Arrow: Curved Left 38">
            <a:extLst>
              <a:ext uri="{FF2B5EF4-FFF2-40B4-BE49-F238E27FC236}">
                <a16:creationId xmlns:a16="http://schemas.microsoft.com/office/drawing/2014/main" id="{F0F29B45-26E2-2942-653F-7A43127D0408}"/>
              </a:ext>
            </a:extLst>
          </p:cNvPr>
          <p:cNvSpPr/>
          <p:nvPr/>
        </p:nvSpPr>
        <p:spPr>
          <a:xfrm rot="1870063">
            <a:off x="8699511" y="3176347"/>
            <a:ext cx="1227004" cy="1827190"/>
          </a:xfrm>
          <a:prstGeom prst="curvedLef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Cloud 61">
            <a:extLst>
              <a:ext uri="{FF2B5EF4-FFF2-40B4-BE49-F238E27FC236}">
                <a16:creationId xmlns:a16="http://schemas.microsoft.com/office/drawing/2014/main" id="{F82E8418-C2D4-D486-F0D3-7C1D492EB7D1}"/>
              </a:ext>
            </a:extLst>
          </p:cNvPr>
          <p:cNvSpPr/>
          <p:nvPr/>
        </p:nvSpPr>
        <p:spPr>
          <a:xfrm>
            <a:off x="4614846" y="3756060"/>
            <a:ext cx="3861639" cy="1318854"/>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6" name="Arrow: Down 65">
            <a:extLst>
              <a:ext uri="{FF2B5EF4-FFF2-40B4-BE49-F238E27FC236}">
                <a16:creationId xmlns:a16="http://schemas.microsoft.com/office/drawing/2014/main" id="{BFA57957-AC5C-F6BE-5179-BAAA247FB6E0}"/>
              </a:ext>
            </a:extLst>
          </p:cNvPr>
          <p:cNvSpPr/>
          <p:nvPr/>
        </p:nvSpPr>
        <p:spPr>
          <a:xfrm>
            <a:off x="6375607" y="2903944"/>
            <a:ext cx="374429" cy="871149"/>
          </a:xfrm>
          <a:prstGeom prst="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Arrow: Down 66">
            <a:extLst>
              <a:ext uri="{FF2B5EF4-FFF2-40B4-BE49-F238E27FC236}">
                <a16:creationId xmlns:a16="http://schemas.microsoft.com/office/drawing/2014/main" id="{D44AE08E-49DB-9478-F18A-8655A67DF2B0}"/>
              </a:ext>
            </a:extLst>
          </p:cNvPr>
          <p:cNvSpPr/>
          <p:nvPr/>
        </p:nvSpPr>
        <p:spPr>
          <a:xfrm>
            <a:off x="10048257" y="4046103"/>
            <a:ext cx="539004" cy="1431094"/>
          </a:xfrm>
          <a:prstGeom prst="downArrow">
            <a:avLst/>
          </a:prstGeom>
          <a:solidFill>
            <a:srgbClr val="FFC0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Arrow: Down 69">
            <a:extLst>
              <a:ext uri="{FF2B5EF4-FFF2-40B4-BE49-F238E27FC236}">
                <a16:creationId xmlns:a16="http://schemas.microsoft.com/office/drawing/2014/main" id="{02237C1C-BD29-3275-6FF9-201031F72558}"/>
              </a:ext>
            </a:extLst>
          </p:cNvPr>
          <p:cNvSpPr/>
          <p:nvPr/>
        </p:nvSpPr>
        <p:spPr>
          <a:xfrm>
            <a:off x="1107013" y="4002716"/>
            <a:ext cx="539004" cy="1431094"/>
          </a:xfrm>
          <a:prstGeom prst="downArrow">
            <a:avLst/>
          </a:prstGeom>
          <a:solidFill>
            <a:srgbClr val="FFC0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Arrow: Down 70">
            <a:extLst>
              <a:ext uri="{FF2B5EF4-FFF2-40B4-BE49-F238E27FC236}">
                <a16:creationId xmlns:a16="http://schemas.microsoft.com/office/drawing/2014/main" id="{E01FB64F-A818-48BD-11FD-094BD8469B23}"/>
              </a:ext>
            </a:extLst>
          </p:cNvPr>
          <p:cNvSpPr/>
          <p:nvPr/>
        </p:nvSpPr>
        <p:spPr>
          <a:xfrm>
            <a:off x="2188984" y="3975147"/>
            <a:ext cx="539004" cy="1431094"/>
          </a:xfrm>
          <a:prstGeom prst="downArrow">
            <a:avLst/>
          </a:prstGeom>
          <a:solidFill>
            <a:srgbClr val="FFC0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C040F5F0-4E57-9530-266C-9A66AA8520EC}"/>
              </a:ext>
            </a:extLst>
          </p:cNvPr>
          <p:cNvSpPr txBox="1"/>
          <p:nvPr/>
        </p:nvSpPr>
        <p:spPr>
          <a:xfrm>
            <a:off x="5740503" y="4559573"/>
            <a:ext cx="1605925" cy="307777"/>
          </a:xfrm>
          <a:prstGeom prst="rect">
            <a:avLst/>
          </a:prstGeom>
          <a:solidFill>
            <a:schemeClr val="bg1"/>
          </a:solidFill>
        </p:spPr>
        <p:txBody>
          <a:bodyPr wrap="square" lIns="0" tIns="0" rIns="0" bIns="0" rtlCol="0" anchor="t">
            <a:spAutoFit/>
          </a:bodyPr>
          <a:lstStyle/>
          <a:p>
            <a:pPr algn="l"/>
            <a:r>
              <a:rPr lang="en-US" sz="2000" dirty="0">
                <a:solidFill>
                  <a:schemeClr val="tx1"/>
                </a:solidFill>
                <a:latin typeface="IBM Plex Sans Text"/>
              </a:rPr>
              <a:t>Surface water</a:t>
            </a:r>
          </a:p>
        </p:txBody>
      </p:sp>
      <p:sp>
        <p:nvSpPr>
          <p:cNvPr id="73" name="TextBox 72">
            <a:extLst>
              <a:ext uri="{FF2B5EF4-FFF2-40B4-BE49-F238E27FC236}">
                <a16:creationId xmlns:a16="http://schemas.microsoft.com/office/drawing/2014/main" id="{4128D546-9805-DDC2-38A9-A04E420F38F6}"/>
              </a:ext>
            </a:extLst>
          </p:cNvPr>
          <p:cNvSpPr txBox="1"/>
          <p:nvPr/>
        </p:nvSpPr>
        <p:spPr>
          <a:xfrm>
            <a:off x="4947198" y="5565982"/>
            <a:ext cx="2322043" cy="307777"/>
          </a:xfrm>
          <a:prstGeom prst="rect">
            <a:avLst/>
          </a:prstGeom>
          <a:solidFill>
            <a:schemeClr val="bg1"/>
          </a:solidFill>
        </p:spPr>
        <p:txBody>
          <a:bodyPr wrap="square" lIns="0" tIns="0" rIns="0" bIns="0" rtlCol="0" anchor="t">
            <a:spAutoFit/>
          </a:bodyPr>
          <a:lstStyle/>
          <a:p>
            <a:pPr algn="l"/>
            <a:r>
              <a:rPr lang="en-US" sz="2000" dirty="0">
                <a:solidFill>
                  <a:schemeClr val="tx1"/>
                </a:solidFill>
                <a:latin typeface="IBM Plex Sans Text"/>
              </a:rPr>
              <a:t>Underground water</a:t>
            </a:r>
          </a:p>
        </p:txBody>
      </p:sp>
      <p:sp>
        <p:nvSpPr>
          <p:cNvPr id="74" name="TextBox 73">
            <a:extLst>
              <a:ext uri="{FF2B5EF4-FFF2-40B4-BE49-F238E27FC236}">
                <a16:creationId xmlns:a16="http://schemas.microsoft.com/office/drawing/2014/main" id="{BE48928E-E733-4EF6-58F4-E2E2D85638C0}"/>
              </a:ext>
            </a:extLst>
          </p:cNvPr>
          <p:cNvSpPr txBox="1"/>
          <p:nvPr/>
        </p:nvSpPr>
        <p:spPr>
          <a:xfrm>
            <a:off x="1646018" y="1577604"/>
            <a:ext cx="2709681" cy="307777"/>
          </a:xfrm>
          <a:prstGeom prst="rect">
            <a:avLst/>
          </a:prstGeom>
          <a:solidFill>
            <a:schemeClr val="bg1"/>
          </a:solidFill>
        </p:spPr>
        <p:txBody>
          <a:bodyPr wrap="square" lIns="0" tIns="0" rIns="0" bIns="0" rtlCol="0" anchor="t">
            <a:spAutoFit/>
          </a:bodyPr>
          <a:lstStyle/>
          <a:p>
            <a:pPr algn="l"/>
            <a:r>
              <a:rPr lang="en-US" sz="2000" dirty="0">
                <a:solidFill>
                  <a:schemeClr val="tx1"/>
                </a:solidFill>
                <a:latin typeface="IBM Plex Sans Text"/>
              </a:rPr>
              <a:t>Improper manure piling</a:t>
            </a:r>
          </a:p>
        </p:txBody>
      </p:sp>
      <p:sp>
        <p:nvSpPr>
          <p:cNvPr id="76" name="TextBox 75">
            <a:extLst>
              <a:ext uri="{FF2B5EF4-FFF2-40B4-BE49-F238E27FC236}">
                <a16:creationId xmlns:a16="http://schemas.microsoft.com/office/drawing/2014/main" id="{A981F864-7307-27AB-FF32-8908CC6C0748}"/>
              </a:ext>
            </a:extLst>
          </p:cNvPr>
          <p:cNvSpPr txBox="1"/>
          <p:nvPr/>
        </p:nvSpPr>
        <p:spPr>
          <a:xfrm>
            <a:off x="5248202" y="1585767"/>
            <a:ext cx="2968131" cy="307777"/>
          </a:xfrm>
          <a:prstGeom prst="rect">
            <a:avLst/>
          </a:prstGeom>
          <a:solidFill>
            <a:schemeClr val="bg1"/>
          </a:solidFill>
        </p:spPr>
        <p:txBody>
          <a:bodyPr wrap="square" lIns="0" tIns="0" rIns="0" bIns="0" rtlCol="0" anchor="t">
            <a:spAutoFit/>
          </a:bodyPr>
          <a:lstStyle/>
          <a:p>
            <a:pPr algn="l"/>
            <a:r>
              <a:rPr lang="en-US" sz="2000" dirty="0">
                <a:solidFill>
                  <a:schemeClr val="bg2">
                    <a:lumMod val="10000"/>
                  </a:schemeClr>
                </a:solidFill>
                <a:latin typeface="IBM Plex Sans Text"/>
              </a:rPr>
              <a:t> </a:t>
            </a:r>
            <a:r>
              <a:rPr lang="en-US" sz="2000" dirty="0">
                <a:solidFill>
                  <a:schemeClr val="tx1"/>
                </a:solidFill>
                <a:latin typeface="IBM Plex Sans Text"/>
              </a:rPr>
              <a:t>Improper manure storage</a:t>
            </a:r>
          </a:p>
        </p:txBody>
      </p:sp>
      <p:sp>
        <p:nvSpPr>
          <p:cNvPr id="78" name="TextBox 77">
            <a:extLst>
              <a:ext uri="{FF2B5EF4-FFF2-40B4-BE49-F238E27FC236}">
                <a16:creationId xmlns:a16="http://schemas.microsoft.com/office/drawing/2014/main" id="{0FCADE23-9EAD-EEAE-F8E5-42F564394320}"/>
              </a:ext>
            </a:extLst>
          </p:cNvPr>
          <p:cNvSpPr txBox="1"/>
          <p:nvPr/>
        </p:nvSpPr>
        <p:spPr>
          <a:xfrm>
            <a:off x="8864512" y="1549331"/>
            <a:ext cx="2560372" cy="282731"/>
          </a:xfrm>
          <a:prstGeom prst="rect">
            <a:avLst/>
          </a:prstGeom>
          <a:solidFill>
            <a:schemeClr val="bg1"/>
          </a:solidFill>
        </p:spPr>
        <p:txBody>
          <a:bodyPr wrap="square" lIns="0" tIns="0" rIns="0" bIns="0" rtlCol="0" anchor="t">
            <a:spAutoFit/>
          </a:bodyPr>
          <a:lstStyle/>
          <a:p>
            <a:pPr algn="l"/>
            <a:r>
              <a:rPr lang="en-US" sz="2000" dirty="0">
                <a:solidFill>
                  <a:schemeClr val="tx1"/>
                </a:solidFill>
                <a:latin typeface="IBM Plex Sans Text"/>
              </a:rPr>
              <a:t>Improper application </a:t>
            </a:r>
            <a:endParaRPr lang="en-US" sz="2000" dirty="0">
              <a:solidFill>
                <a:schemeClr val="tx1"/>
              </a:solidFill>
              <a:latin typeface="IBM Plex Sans Text" panose="020B0503050203000203" pitchFamily="34" charset="0"/>
            </a:endParaRPr>
          </a:p>
        </p:txBody>
      </p:sp>
      <p:sp>
        <p:nvSpPr>
          <p:cNvPr id="80" name="TextBox 79">
            <a:extLst>
              <a:ext uri="{FF2B5EF4-FFF2-40B4-BE49-F238E27FC236}">
                <a16:creationId xmlns:a16="http://schemas.microsoft.com/office/drawing/2014/main" id="{71EEF1D8-A66E-5B27-77C8-800D5259A73A}"/>
              </a:ext>
            </a:extLst>
          </p:cNvPr>
          <p:cNvSpPr txBox="1"/>
          <p:nvPr/>
        </p:nvSpPr>
        <p:spPr>
          <a:xfrm>
            <a:off x="3328821" y="3488847"/>
            <a:ext cx="978979" cy="282731"/>
          </a:xfrm>
          <a:prstGeom prst="rect">
            <a:avLst/>
          </a:prstGeom>
          <a:solidFill>
            <a:schemeClr val="bg1"/>
          </a:solidFill>
        </p:spPr>
        <p:txBody>
          <a:bodyPr wrap="square" lIns="0" tIns="0" rIns="0" bIns="0" rtlCol="0" anchor="t">
            <a:spAutoFit/>
          </a:bodyPr>
          <a:lstStyle/>
          <a:p>
            <a:pPr algn="l"/>
            <a:r>
              <a:rPr lang="en-US" sz="2000" dirty="0">
                <a:solidFill>
                  <a:schemeClr val="tx1"/>
                </a:solidFill>
                <a:latin typeface="IBM Plex Sans Text"/>
              </a:rPr>
              <a:t>Run-off </a:t>
            </a:r>
            <a:endParaRPr lang="en-US" sz="2000" dirty="0">
              <a:solidFill>
                <a:schemeClr val="bg2">
                  <a:lumMod val="10000"/>
                </a:schemeClr>
              </a:solidFill>
              <a:latin typeface="IBM Plex Sans Text" panose="020B0503050203000203" pitchFamily="34" charset="0"/>
            </a:endParaRPr>
          </a:p>
        </p:txBody>
      </p:sp>
      <p:sp>
        <p:nvSpPr>
          <p:cNvPr id="81" name="TextBox 80">
            <a:extLst>
              <a:ext uri="{FF2B5EF4-FFF2-40B4-BE49-F238E27FC236}">
                <a16:creationId xmlns:a16="http://schemas.microsoft.com/office/drawing/2014/main" id="{D884AC0C-35AE-79DD-A599-BEECFB1CDBA6}"/>
              </a:ext>
            </a:extLst>
          </p:cNvPr>
          <p:cNvSpPr txBox="1"/>
          <p:nvPr/>
        </p:nvSpPr>
        <p:spPr>
          <a:xfrm>
            <a:off x="6732268" y="3438367"/>
            <a:ext cx="915596" cy="282731"/>
          </a:xfrm>
          <a:prstGeom prst="rect">
            <a:avLst/>
          </a:prstGeom>
          <a:solidFill>
            <a:schemeClr val="bg1"/>
          </a:solidFill>
        </p:spPr>
        <p:txBody>
          <a:bodyPr wrap="square" lIns="0" tIns="0" rIns="0" bIns="0" rtlCol="0" anchor="t">
            <a:spAutoFit/>
          </a:bodyPr>
          <a:lstStyle/>
          <a:p>
            <a:pPr algn="l"/>
            <a:r>
              <a:rPr lang="en-US" sz="2000" dirty="0">
                <a:solidFill>
                  <a:schemeClr val="tx1"/>
                </a:solidFill>
                <a:latin typeface="IBM Plex Sans Text"/>
              </a:rPr>
              <a:t>Run-off</a:t>
            </a:r>
            <a:r>
              <a:rPr lang="en-US" sz="2000" dirty="0">
                <a:solidFill>
                  <a:schemeClr val="bg2">
                    <a:lumMod val="10000"/>
                  </a:schemeClr>
                </a:solidFill>
                <a:latin typeface="IBM Plex Sans Text"/>
              </a:rPr>
              <a:t> </a:t>
            </a:r>
            <a:endParaRPr lang="en-US" sz="2000" dirty="0">
              <a:solidFill>
                <a:schemeClr val="bg2">
                  <a:lumMod val="10000"/>
                </a:schemeClr>
              </a:solidFill>
              <a:latin typeface="IBM Plex Sans Text" panose="020B0503050203000203" pitchFamily="34" charset="0"/>
            </a:endParaRPr>
          </a:p>
        </p:txBody>
      </p:sp>
      <p:sp>
        <p:nvSpPr>
          <p:cNvPr id="82" name="TextBox 81">
            <a:extLst>
              <a:ext uri="{FF2B5EF4-FFF2-40B4-BE49-F238E27FC236}">
                <a16:creationId xmlns:a16="http://schemas.microsoft.com/office/drawing/2014/main" id="{F24776B5-71B6-A258-74E4-6E7CB4D4A3FA}"/>
              </a:ext>
            </a:extLst>
          </p:cNvPr>
          <p:cNvSpPr txBox="1"/>
          <p:nvPr/>
        </p:nvSpPr>
        <p:spPr>
          <a:xfrm>
            <a:off x="8757163" y="3473845"/>
            <a:ext cx="1002179" cy="282731"/>
          </a:xfrm>
          <a:prstGeom prst="rect">
            <a:avLst/>
          </a:prstGeom>
          <a:solidFill>
            <a:schemeClr val="bg1"/>
          </a:solidFill>
        </p:spPr>
        <p:txBody>
          <a:bodyPr wrap="square" lIns="0" tIns="0" rIns="0" bIns="0" rtlCol="0" anchor="t">
            <a:spAutoFit/>
          </a:bodyPr>
          <a:lstStyle/>
          <a:p>
            <a:pPr algn="l"/>
            <a:r>
              <a:rPr lang="en-US" sz="2000" dirty="0">
                <a:solidFill>
                  <a:schemeClr val="tx1"/>
                </a:solidFill>
                <a:latin typeface="IBM Plex Sans Text"/>
              </a:rPr>
              <a:t>Run-off</a:t>
            </a:r>
            <a:r>
              <a:rPr lang="en-US" sz="2000" dirty="0">
                <a:solidFill>
                  <a:schemeClr val="bg2">
                    <a:lumMod val="10000"/>
                  </a:schemeClr>
                </a:solidFill>
                <a:latin typeface="IBM Plex Sans Text"/>
              </a:rPr>
              <a:t> </a:t>
            </a:r>
            <a:endParaRPr lang="en-US" sz="2000" dirty="0">
              <a:solidFill>
                <a:schemeClr val="bg2">
                  <a:lumMod val="10000"/>
                </a:schemeClr>
              </a:solidFill>
              <a:latin typeface="IBM Plex Sans Text" panose="020B0503050203000203" pitchFamily="34" charset="0"/>
            </a:endParaRPr>
          </a:p>
        </p:txBody>
      </p:sp>
      <p:sp>
        <p:nvSpPr>
          <p:cNvPr id="83" name="TextBox 82">
            <a:extLst>
              <a:ext uri="{FF2B5EF4-FFF2-40B4-BE49-F238E27FC236}">
                <a16:creationId xmlns:a16="http://schemas.microsoft.com/office/drawing/2014/main" id="{ED60D536-9541-80C8-274A-E05117C6372B}"/>
              </a:ext>
            </a:extLst>
          </p:cNvPr>
          <p:cNvSpPr txBox="1"/>
          <p:nvPr/>
        </p:nvSpPr>
        <p:spPr>
          <a:xfrm>
            <a:off x="1029856" y="4565164"/>
            <a:ext cx="1698133" cy="282731"/>
          </a:xfrm>
          <a:prstGeom prst="rect">
            <a:avLst/>
          </a:prstGeom>
          <a:solidFill>
            <a:schemeClr val="bg1"/>
          </a:solidFill>
        </p:spPr>
        <p:txBody>
          <a:bodyPr wrap="square" lIns="0" tIns="0" rIns="0" bIns="0" rtlCol="0" anchor="t">
            <a:spAutoFit/>
          </a:bodyPr>
          <a:lstStyle/>
          <a:p>
            <a:pPr algn="ctr"/>
            <a:r>
              <a:rPr lang="en-US" sz="2000" dirty="0">
                <a:solidFill>
                  <a:schemeClr val="tx1"/>
                </a:solidFill>
                <a:latin typeface="IBM Plex Sans Text"/>
              </a:rPr>
              <a:t>Leaching</a:t>
            </a:r>
          </a:p>
        </p:txBody>
      </p:sp>
      <p:sp>
        <p:nvSpPr>
          <p:cNvPr id="85" name="TextBox 84">
            <a:extLst>
              <a:ext uri="{FF2B5EF4-FFF2-40B4-BE49-F238E27FC236}">
                <a16:creationId xmlns:a16="http://schemas.microsoft.com/office/drawing/2014/main" id="{072F7BEE-CB27-4DB3-1190-1A2CC7107020}"/>
              </a:ext>
            </a:extLst>
          </p:cNvPr>
          <p:cNvSpPr txBox="1"/>
          <p:nvPr/>
        </p:nvSpPr>
        <p:spPr>
          <a:xfrm>
            <a:off x="9445296" y="4705162"/>
            <a:ext cx="1698133" cy="282731"/>
          </a:xfrm>
          <a:prstGeom prst="rect">
            <a:avLst/>
          </a:prstGeom>
          <a:solidFill>
            <a:schemeClr val="bg1"/>
          </a:solidFill>
        </p:spPr>
        <p:txBody>
          <a:bodyPr wrap="square" lIns="0" tIns="0" rIns="0" bIns="0" rtlCol="0" anchor="t">
            <a:spAutoFit/>
          </a:bodyPr>
          <a:lstStyle/>
          <a:p>
            <a:pPr algn="ctr"/>
            <a:r>
              <a:rPr lang="en-US" sz="2000" dirty="0">
                <a:solidFill>
                  <a:schemeClr val="tx1"/>
                </a:solidFill>
                <a:latin typeface="IBM Plex Sans Text"/>
              </a:rPr>
              <a:t>Leaching</a:t>
            </a:r>
          </a:p>
        </p:txBody>
      </p:sp>
      <p:sp>
        <p:nvSpPr>
          <p:cNvPr id="87" name="TextBox 86">
            <a:extLst>
              <a:ext uri="{FF2B5EF4-FFF2-40B4-BE49-F238E27FC236}">
                <a16:creationId xmlns:a16="http://schemas.microsoft.com/office/drawing/2014/main" id="{E963ABE6-4303-149D-8DFD-068DB41E12E4}"/>
              </a:ext>
            </a:extLst>
          </p:cNvPr>
          <p:cNvSpPr txBox="1"/>
          <p:nvPr/>
        </p:nvSpPr>
        <p:spPr>
          <a:xfrm>
            <a:off x="9753604" y="5475405"/>
            <a:ext cx="1114364" cy="397573"/>
          </a:xfrm>
          <a:prstGeom prst="ellipse">
            <a:avLst/>
          </a:prstGeom>
          <a:solidFill>
            <a:schemeClr val="bg1">
              <a:lumMod val="95000"/>
            </a:schemeClr>
          </a:solidFill>
        </p:spPr>
        <p:txBody>
          <a:bodyPr wrap="square" lIns="0" tIns="0" rIns="0" bIns="0" rtlCol="0" anchor="t">
            <a:spAutoFit/>
          </a:bodyPr>
          <a:lstStyle/>
          <a:p>
            <a:pPr algn="l"/>
            <a:r>
              <a:rPr lang="en-US" sz="2000" dirty="0">
                <a:solidFill>
                  <a:schemeClr val="tx1"/>
                </a:solidFill>
                <a:latin typeface="IBM Plex Sans Text"/>
              </a:rPr>
              <a:t>Nitrate</a:t>
            </a:r>
          </a:p>
        </p:txBody>
      </p:sp>
      <p:sp>
        <p:nvSpPr>
          <p:cNvPr id="88" name="TextBox 87">
            <a:extLst>
              <a:ext uri="{FF2B5EF4-FFF2-40B4-BE49-F238E27FC236}">
                <a16:creationId xmlns:a16="http://schemas.microsoft.com/office/drawing/2014/main" id="{2D142E57-D56E-7237-CFB6-F9A48B293734}"/>
              </a:ext>
            </a:extLst>
          </p:cNvPr>
          <p:cNvSpPr txBox="1"/>
          <p:nvPr/>
        </p:nvSpPr>
        <p:spPr>
          <a:xfrm>
            <a:off x="1347896" y="5452326"/>
            <a:ext cx="1380093" cy="397573"/>
          </a:xfrm>
          <a:prstGeom prst="ellipse">
            <a:avLst/>
          </a:prstGeom>
          <a:solidFill>
            <a:schemeClr val="bg1">
              <a:lumMod val="95000"/>
            </a:schemeClr>
          </a:solidFill>
        </p:spPr>
        <p:txBody>
          <a:bodyPr wrap="square" lIns="0" tIns="0" rIns="0" bIns="0" rtlCol="0" anchor="t">
            <a:spAutoFit/>
          </a:bodyPr>
          <a:lstStyle/>
          <a:p>
            <a:pPr algn="l"/>
            <a:r>
              <a:rPr lang="en-US" sz="2000" dirty="0">
                <a:solidFill>
                  <a:schemeClr val="tx1"/>
                </a:solidFill>
                <a:latin typeface="IBM Plex Sans Text"/>
              </a:rPr>
              <a:t>Nitrate</a:t>
            </a:r>
          </a:p>
        </p:txBody>
      </p:sp>
      <p:pic>
        <p:nvPicPr>
          <p:cNvPr id="3" name="Graphic 2" descr="Petri Dish outline">
            <a:extLst>
              <a:ext uri="{FF2B5EF4-FFF2-40B4-BE49-F238E27FC236}">
                <a16:creationId xmlns:a16="http://schemas.microsoft.com/office/drawing/2014/main" id="{28112E2D-A883-2DFF-B719-C0371EA0E147}"/>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748205" y="4377231"/>
            <a:ext cx="486277" cy="486277"/>
          </a:xfrm>
          <a:prstGeom prst="rect">
            <a:avLst/>
          </a:prstGeom>
        </p:spPr>
      </p:pic>
      <p:grpSp>
        <p:nvGrpSpPr>
          <p:cNvPr id="9" name="Group 8">
            <a:extLst>
              <a:ext uri="{FF2B5EF4-FFF2-40B4-BE49-F238E27FC236}">
                <a16:creationId xmlns:a16="http://schemas.microsoft.com/office/drawing/2014/main" id="{48EA2C87-91A3-0D7A-FF1E-E03217761DB5}"/>
              </a:ext>
            </a:extLst>
          </p:cNvPr>
          <p:cNvGrpSpPr/>
          <p:nvPr/>
        </p:nvGrpSpPr>
        <p:grpSpPr>
          <a:xfrm>
            <a:off x="7164189" y="4002716"/>
            <a:ext cx="465751" cy="429022"/>
            <a:chOff x="5797002" y="3798165"/>
            <a:chExt cx="522027" cy="508307"/>
          </a:xfrm>
        </p:grpSpPr>
        <p:pic>
          <p:nvPicPr>
            <p:cNvPr id="5" name="Graphic 4" descr="Adhesive Bandage with solid fill">
              <a:extLst>
                <a:ext uri="{FF2B5EF4-FFF2-40B4-BE49-F238E27FC236}">
                  <a16:creationId xmlns:a16="http://schemas.microsoft.com/office/drawing/2014/main" id="{87526F1A-2F62-9BEE-7552-6FDA7A254D2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797002" y="3984150"/>
              <a:ext cx="279693" cy="279693"/>
            </a:xfrm>
            <a:prstGeom prst="rect">
              <a:avLst/>
            </a:prstGeom>
          </p:spPr>
        </p:pic>
        <p:pic>
          <p:nvPicPr>
            <p:cNvPr id="6" name="Graphic 5" descr="Adhesive Bandage with solid fill">
              <a:extLst>
                <a:ext uri="{FF2B5EF4-FFF2-40B4-BE49-F238E27FC236}">
                  <a16:creationId xmlns:a16="http://schemas.microsoft.com/office/drawing/2014/main" id="{B8F105DC-FC98-6F1E-EDD7-1AC3EBD5E35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914748" y="4026779"/>
              <a:ext cx="279693" cy="279693"/>
            </a:xfrm>
            <a:prstGeom prst="rect">
              <a:avLst/>
            </a:prstGeom>
          </p:spPr>
        </p:pic>
        <p:pic>
          <p:nvPicPr>
            <p:cNvPr id="7" name="Graphic 6" descr="Adhesive Bandage with solid fill">
              <a:extLst>
                <a:ext uri="{FF2B5EF4-FFF2-40B4-BE49-F238E27FC236}">
                  <a16:creationId xmlns:a16="http://schemas.microsoft.com/office/drawing/2014/main" id="{F2BC167E-C488-C5B8-8A90-6D25CD0F2E25}"/>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039336" y="3798165"/>
              <a:ext cx="279693" cy="279693"/>
            </a:xfrm>
            <a:prstGeom prst="rect">
              <a:avLst/>
            </a:prstGeom>
          </p:spPr>
        </p:pic>
      </p:grpSp>
      <p:sp>
        <p:nvSpPr>
          <p:cNvPr id="10" name="Decagon 9">
            <a:extLst>
              <a:ext uri="{FF2B5EF4-FFF2-40B4-BE49-F238E27FC236}">
                <a16:creationId xmlns:a16="http://schemas.microsoft.com/office/drawing/2014/main" id="{C4856CE8-BE64-E929-2A23-5187B3AC6222}"/>
              </a:ext>
            </a:extLst>
          </p:cNvPr>
          <p:cNvSpPr/>
          <p:nvPr/>
        </p:nvSpPr>
        <p:spPr>
          <a:xfrm>
            <a:off x="5265977" y="4328532"/>
            <a:ext cx="279747" cy="316599"/>
          </a:xfrm>
          <a:prstGeom prst="decagon">
            <a:avLst/>
          </a:prstGeom>
          <a:ln>
            <a:solidFill>
              <a:schemeClr val="bg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Rockwell Extra Bold" panose="02060903040505020403" pitchFamily="18" charset="0"/>
              </a:rPr>
              <a:t>N</a:t>
            </a:r>
          </a:p>
        </p:txBody>
      </p:sp>
      <p:sp>
        <p:nvSpPr>
          <p:cNvPr id="11" name="Decagon 10">
            <a:extLst>
              <a:ext uri="{FF2B5EF4-FFF2-40B4-BE49-F238E27FC236}">
                <a16:creationId xmlns:a16="http://schemas.microsoft.com/office/drawing/2014/main" id="{0CF1DF28-70F8-28E4-699D-FC794E410743}"/>
              </a:ext>
            </a:extLst>
          </p:cNvPr>
          <p:cNvSpPr/>
          <p:nvPr/>
        </p:nvSpPr>
        <p:spPr>
          <a:xfrm>
            <a:off x="5578466" y="4001391"/>
            <a:ext cx="279747" cy="316599"/>
          </a:xfrm>
          <a:prstGeom prst="decagon">
            <a:avLst/>
          </a:prstGeom>
          <a:ln>
            <a:solidFill>
              <a:srgbClr val="A5D0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A5D0C6"/>
                </a:solidFill>
                <a:latin typeface="Rockwell Extra Bold" panose="02060903040505020403" pitchFamily="18" charset="0"/>
              </a:rPr>
              <a:t>P</a:t>
            </a:r>
          </a:p>
        </p:txBody>
      </p:sp>
      <p:sp>
        <p:nvSpPr>
          <p:cNvPr id="12" name="Flowchart: Connector 11">
            <a:extLst>
              <a:ext uri="{FF2B5EF4-FFF2-40B4-BE49-F238E27FC236}">
                <a16:creationId xmlns:a16="http://schemas.microsoft.com/office/drawing/2014/main" id="{40180F8A-EE1E-7679-44E5-6FF126157746}"/>
              </a:ext>
            </a:extLst>
          </p:cNvPr>
          <p:cNvSpPr/>
          <p:nvPr/>
        </p:nvSpPr>
        <p:spPr>
          <a:xfrm>
            <a:off x="6105490" y="4044601"/>
            <a:ext cx="838084" cy="438092"/>
          </a:xfrm>
          <a:prstGeom prst="flowChartConnector">
            <a:avLst/>
          </a:prstGeom>
          <a:ln>
            <a:solidFill>
              <a:schemeClr val="bg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lumMod val="50000"/>
                  </a:schemeClr>
                </a:solidFill>
                <a:latin typeface="Rockwell Extra Bold" panose="02060903040505020403" pitchFamily="18" charset="0"/>
              </a:rPr>
              <a:t>OM</a:t>
            </a:r>
          </a:p>
        </p:txBody>
      </p:sp>
      <p:sp>
        <p:nvSpPr>
          <p:cNvPr id="14" name="Decagon 13">
            <a:extLst>
              <a:ext uri="{FF2B5EF4-FFF2-40B4-BE49-F238E27FC236}">
                <a16:creationId xmlns:a16="http://schemas.microsoft.com/office/drawing/2014/main" id="{13D41C94-9422-27A4-062C-1BC41081E40B}"/>
              </a:ext>
            </a:extLst>
          </p:cNvPr>
          <p:cNvSpPr/>
          <p:nvPr/>
        </p:nvSpPr>
        <p:spPr>
          <a:xfrm>
            <a:off x="9613731" y="5514022"/>
            <a:ext cx="279747" cy="316599"/>
          </a:xfrm>
          <a:prstGeom prst="decagon">
            <a:avLst/>
          </a:prstGeom>
          <a:ln>
            <a:solidFill>
              <a:schemeClr val="bg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Rockwell Extra Bold" panose="02060903040505020403" pitchFamily="18" charset="0"/>
              </a:rPr>
              <a:t>N</a:t>
            </a:r>
          </a:p>
        </p:txBody>
      </p:sp>
      <p:sp>
        <p:nvSpPr>
          <p:cNvPr id="16" name="Decagon 15">
            <a:extLst>
              <a:ext uri="{FF2B5EF4-FFF2-40B4-BE49-F238E27FC236}">
                <a16:creationId xmlns:a16="http://schemas.microsoft.com/office/drawing/2014/main" id="{9EA22392-D16B-2FDF-1F11-F082C958F15D}"/>
              </a:ext>
            </a:extLst>
          </p:cNvPr>
          <p:cNvSpPr/>
          <p:nvPr/>
        </p:nvSpPr>
        <p:spPr>
          <a:xfrm>
            <a:off x="1059643" y="5515891"/>
            <a:ext cx="279747" cy="316599"/>
          </a:xfrm>
          <a:prstGeom prst="decagon">
            <a:avLst/>
          </a:prstGeom>
          <a:ln>
            <a:solidFill>
              <a:schemeClr val="bg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Rockwell Extra Bold" panose="02060903040505020403" pitchFamily="18" charset="0"/>
              </a:rPr>
              <a:t>N</a:t>
            </a:r>
          </a:p>
        </p:txBody>
      </p:sp>
    </p:spTree>
    <p:extLst>
      <p:ext uri="{BB962C8B-B14F-4D97-AF65-F5344CB8AC3E}">
        <p14:creationId xmlns:p14="http://schemas.microsoft.com/office/powerpoint/2010/main" val="3600634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6863E-37A1-C865-1E69-3F388D947002}"/>
              </a:ext>
            </a:extLst>
          </p:cNvPr>
          <p:cNvSpPr>
            <a:spLocks noGrp="1"/>
          </p:cNvSpPr>
          <p:nvPr>
            <p:ph type="title"/>
          </p:nvPr>
        </p:nvSpPr>
        <p:spPr>
          <a:xfrm>
            <a:off x="336000" y="561935"/>
            <a:ext cx="9525000" cy="843190"/>
          </a:xfrm>
        </p:spPr>
        <p:txBody>
          <a:bodyPr>
            <a:normAutofit/>
          </a:bodyPr>
          <a:lstStyle/>
          <a:p>
            <a:r>
              <a:rPr lang="en-GB" sz="3200" b="1" dirty="0">
                <a:latin typeface="IBM Plex Sans Text"/>
              </a:rPr>
              <a:t>Summary</a:t>
            </a:r>
            <a:r>
              <a:rPr lang="en-GB" sz="3200" b="1" dirty="0"/>
              <a:t> </a:t>
            </a:r>
            <a:endParaRPr lang="nl-NL" sz="3200" b="1" dirty="0"/>
          </a:p>
        </p:txBody>
      </p:sp>
      <p:sp>
        <p:nvSpPr>
          <p:cNvPr id="3" name="Content Placeholder 2">
            <a:extLst>
              <a:ext uri="{FF2B5EF4-FFF2-40B4-BE49-F238E27FC236}">
                <a16:creationId xmlns:a16="http://schemas.microsoft.com/office/drawing/2014/main" id="{BC97AC8E-7E26-C89A-103F-2BB90B0656EB}"/>
              </a:ext>
            </a:extLst>
          </p:cNvPr>
          <p:cNvSpPr>
            <a:spLocks noGrp="1"/>
          </p:cNvSpPr>
          <p:nvPr>
            <p:ph idx="1"/>
          </p:nvPr>
        </p:nvSpPr>
        <p:spPr>
          <a:xfrm>
            <a:off x="366675" y="1262472"/>
            <a:ext cx="10515600" cy="5033593"/>
          </a:xfrm>
        </p:spPr>
        <p:txBody>
          <a:bodyPr vert="horz" lIns="91440" tIns="45720" rIns="91440" bIns="45720" rtlCol="0" anchor="t">
            <a:normAutofit fontScale="70000" lnSpcReduction="20000"/>
          </a:bodyPr>
          <a:lstStyle/>
          <a:p>
            <a:pPr marL="0" indent="0">
              <a:buNone/>
            </a:pPr>
            <a:r>
              <a:rPr lang="en-GB" sz="3400" dirty="0">
                <a:latin typeface="IBM Plex Sans Text"/>
              </a:rPr>
              <a:t>The quantity and value of cattle manure for crop production will depend on:</a:t>
            </a:r>
          </a:p>
          <a:p>
            <a:endParaRPr lang="en-GB" sz="3400" dirty="0">
              <a:latin typeface="IBM Plex Sans Text"/>
            </a:endParaRPr>
          </a:p>
          <a:p>
            <a:pPr lvl="1"/>
            <a:r>
              <a:rPr lang="nl-NL" sz="3400" dirty="0">
                <a:latin typeface="IBM Plex Sans Text"/>
              </a:rPr>
              <a:t>the composition of the excreta (feeding/production level)</a:t>
            </a:r>
          </a:p>
          <a:p>
            <a:pPr lvl="1"/>
            <a:endParaRPr lang="nl-NL" sz="3400" dirty="0">
              <a:latin typeface="IBM Plex Sans Text"/>
            </a:endParaRPr>
          </a:p>
          <a:p>
            <a:pPr lvl="1"/>
            <a:r>
              <a:rPr lang="nl-NL" sz="3400" dirty="0">
                <a:latin typeface="IBM Plex Sans Text"/>
              </a:rPr>
              <a:t>the production and housing system (confinement, collection system, use of bedding materials) </a:t>
            </a:r>
          </a:p>
          <a:p>
            <a:pPr lvl="1"/>
            <a:endParaRPr lang="nl-NL" sz="3400" dirty="0">
              <a:latin typeface="IBM Plex Sans Text"/>
            </a:endParaRPr>
          </a:p>
          <a:p>
            <a:pPr lvl="1"/>
            <a:r>
              <a:rPr lang="nl-NL" sz="3400" dirty="0">
                <a:latin typeface="IBM Plex Sans Text"/>
              </a:rPr>
              <a:t>the management of the manure from collection until application</a:t>
            </a:r>
          </a:p>
          <a:p>
            <a:pPr lvl="1"/>
            <a:endParaRPr lang="nl-NL" sz="3400" dirty="0">
              <a:latin typeface="IBM Plex Sans Text"/>
            </a:endParaRPr>
          </a:p>
          <a:p>
            <a:pPr lvl="1"/>
            <a:r>
              <a:rPr lang="nl-NL" sz="3400">
                <a:latin typeface="IBM Plex Sans Text"/>
              </a:rPr>
              <a:t>nutrient </a:t>
            </a:r>
            <a:r>
              <a:rPr lang="nl-NL" sz="3400" dirty="0">
                <a:latin typeface="IBM Plex Sans Text"/>
              </a:rPr>
              <a:t>losses due to manure management (collection, storage, </a:t>
            </a:r>
          </a:p>
          <a:p>
            <a:pPr marL="342900" lvl="1" indent="0">
              <a:buNone/>
            </a:pPr>
            <a:r>
              <a:rPr lang="nl-NL" sz="3400" dirty="0">
                <a:latin typeface="IBM Plex Sans Text"/>
              </a:rPr>
              <a:t>  treatment and application)</a:t>
            </a:r>
          </a:p>
          <a:p>
            <a:pPr lvl="1"/>
            <a:endParaRPr lang="nl-NL" sz="3400" dirty="0">
              <a:latin typeface="IBM Plex Sans Text"/>
            </a:endParaRPr>
          </a:p>
          <a:p>
            <a:pPr marL="0" indent="0">
              <a:buNone/>
            </a:pPr>
            <a:r>
              <a:rPr lang="nl-NL" sz="3400" dirty="0">
                <a:latin typeface="IBM Plex Sans Text"/>
              </a:rPr>
              <a:t>Major nutrient losses can occur in the form of volatilization, run-off and </a:t>
            </a:r>
          </a:p>
          <a:p>
            <a:pPr marL="0" indent="0">
              <a:buNone/>
            </a:pPr>
            <a:r>
              <a:rPr lang="nl-NL" sz="3400" dirty="0">
                <a:latin typeface="IBM Plex Sans Text"/>
              </a:rPr>
              <a:t>drainage and leaching but can be reduced by better management practices. </a:t>
            </a:r>
            <a:endParaRPr lang="nl-NL" sz="2400" dirty="0"/>
          </a:p>
          <a:p>
            <a:pPr marL="0" indent="0">
              <a:buNone/>
            </a:pPr>
            <a:r>
              <a:rPr lang="nl-NL" sz="2400" dirty="0"/>
              <a:t> </a:t>
            </a:r>
          </a:p>
        </p:txBody>
      </p:sp>
    </p:spTree>
    <p:extLst>
      <p:ext uri="{BB962C8B-B14F-4D97-AF65-F5344CB8AC3E}">
        <p14:creationId xmlns:p14="http://schemas.microsoft.com/office/powerpoint/2010/main" val="665370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DF29B80-6D29-1BA3-8AC5-14360929F7EE}"/>
              </a:ext>
            </a:extLst>
          </p:cNvPr>
          <p:cNvSpPr>
            <a:spLocks noGrp="1"/>
          </p:cNvSpPr>
          <p:nvPr>
            <p:ph type="pic" sz="quarter" idx="10"/>
          </p:nvPr>
        </p:nvSpPr>
        <p:spPr/>
        <p:txBody>
          <a:bodyPr/>
          <a:lstStyle/>
          <a:p>
            <a:endParaRPr lang="en-AU" dirty="0"/>
          </a:p>
        </p:txBody>
      </p:sp>
      <p:sp>
        <p:nvSpPr>
          <p:cNvPr id="2" name="Title 1">
            <a:extLst>
              <a:ext uri="{FF2B5EF4-FFF2-40B4-BE49-F238E27FC236}">
                <a16:creationId xmlns:a16="http://schemas.microsoft.com/office/drawing/2014/main" id="{387B322C-E7AF-F69E-CBCC-2F560AA9AC54}"/>
              </a:ext>
            </a:extLst>
          </p:cNvPr>
          <p:cNvSpPr>
            <a:spLocks noGrp="1"/>
          </p:cNvSpPr>
          <p:nvPr>
            <p:ph type="title"/>
          </p:nvPr>
        </p:nvSpPr>
        <p:spPr>
          <a:xfrm>
            <a:off x="0" y="2766219"/>
            <a:ext cx="10210800" cy="1348582"/>
          </a:xfrm>
        </p:spPr>
        <p:txBody>
          <a:bodyPr>
            <a:normAutofit/>
          </a:bodyPr>
          <a:lstStyle/>
          <a:p>
            <a:r>
              <a:rPr lang="en-GB" sz="3200" b="1" dirty="0">
                <a:latin typeface="IBM Plex Sans Text" panose="020B0604020202020204" charset="0"/>
              </a:rPr>
              <a:t>Manure: Quantity and quality</a:t>
            </a:r>
            <a:endParaRPr lang="nl-NL" sz="3200" b="1" dirty="0">
              <a:latin typeface="IBM Plex Sans Text" panose="020B0604020202020204" charset="0"/>
            </a:endParaRPr>
          </a:p>
        </p:txBody>
      </p:sp>
    </p:spTree>
    <p:extLst>
      <p:ext uri="{BB962C8B-B14F-4D97-AF65-F5344CB8AC3E}">
        <p14:creationId xmlns:p14="http://schemas.microsoft.com/office/powerpoint/2010/main" val="3846132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19718-43BD-2CF4-F574-C2BA38170C74}"/>
              </a:ext>
            </a:extLst>
          </p:cNvPr>
          <p:cNvSpPr txBox="1">
            <a:spLocks/>
          </p:cNvSpPr>
          <p:nvPr/>
        </p:nvSpPr>
        <p:spPr>
          <a:xfrm>
            <a:off x="336000" y="560148"/>
            <a:ext cx="10838572" cy="874952"/>
          </a:xfrm>
          <a:prstGeom prst="rect">
            <a:avLst/>
          </a:prstGeom>
        </p:spPr>
        <p:txBody>
          <a:bodyPr>
            <a:noAutofit/>
          </a:bodyPr>
          <a:lstStyle>
            <a:lvl1pPr>
              <a:defRPr>
                <a:latin typeface="+mj-lt"/>
                <a:ea typeface="+mj-ea"/>
                <a:cs typeface="+mj-cs"/>
              </a:defRPr>
            </a:lvl1pPr>
          </a:lstStyle>
          <a:p>
            <a:r>
              <a:rPr lang="en-GB" sz="3200" b="1" dirty="0">
                <a:solidFill>
                  <a:srgbClr val="0070C0"/>
                </a:solidFill>
                <a:latin typeface="IBM Plex Sans Text" panose="020B0604020202020204" charset="0"/>
              </a:rPr>
              <a:t>Factors affecting manure quantity and quality </a:t>
            </a:r>
            <a:br>
              <a:rPr lang="en-GB" sz="3200" b="1" dirty="0">
                <a:latin typeface="IBM Plex Sans Text" panose="020B0604020202020204" charset="0"/>
              </a:rPr>
            </a:br>
            <a:endParaRPr lang="nl-NL" sz="3200" b="1" dirty="0">
              <a:latin typeface="IBM Plex Sans Text" panose="020B0604020202020204" charset="0"/>
            </a:endParaRPr>
          </a:p>
        </p:txBody>
      </p:sp>
      <p:sp>
        <p:nvSpPr>
          <p:cNvPr id="3" name="Content Placeholder 2">
            <a:extLst>
              <a:ext uri="{FF2B5EF4-FFF2-40B4-BE49-F238E27FC236}">
                <a16:creationId xmlns:a16="http://schemas.microsoft.com/office/drawing/2014/main" id="{17634D96-8BD3-6E9F-467A-4FA7F22F8C7E}"/>
              </a:ext>
            </a:extLst>
          </p:cNvPr>
          <p:cNvSpPr txBox="1">
            <a:spLocks/>
          </p:cNvSpPr>
          <p:nvPr/>
        </p:nvSpPr>
        <p:spPr>
          <a:xfrm>
            <a:off x="336000" y="1269000"/>
            <a:ext cx="11353800" cy="5082758"/>
          </a:xfrm>
          <a:prstGeom prst="rect">
            <a:avLst/>
          </a:prstGeom>
        </p:spPr>
        <p:txBody>
          <a:bodyPr lIns="91440" tIns="45720" rIns="91440" bIns="45720" anchor="t"/>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065">
              <a:buClr>
                <a:srgbClr val="005171"/>
              </a:buClr>
              <a:buSzPct val="138888"/>
              <a:tabLst>
                <a:tab pos="266065" algn="l"/>
              </a:tabLst>
            </a:pPr>
            <a:r>
              <a:rPr lang="en-US" sz="2400" spc="-5" dirty="0">
                <a:solidFill>
                  <a:srgbClr val="264C9F"/>
                </a:solidFill>
                <a:latin typeface="IBM Plex Sans Text" panose="020B0604020202020204" charset="0"/>
                <a:cs typeface="Verdana"/>
              </a:rPr>
              <a:t>Major factors that determine manure quantity and composition:</a:t>
            </a:r>
          </a:p>
          <a:p>
            <a:pPr marL="12065">
              <a:buClr>
                <a:srgbClr val="005171"/>
              </a:buClr>
              <a:buSzPct val="138888"/>
              <a:tabLst>
                <a:tab pos="266065" algn="l"/>
              </a:tabLst>
            </a:pPr>
            <a:endParaRPr lang="en-US" sz="2400" spc="-5" dirty="0">
              <a:solidFill>
                <a:srgbClr val="264C9F"/>
              </a:solidFill>
              <a:latin typeface="IBM Plex Sans Text" panose="020B0604020202020204" charset="0"/>
              <a:cs typeface="Verdana"/>
            </a:endParaRPr>
          </a:p>
          <a:p>
            <a:pPr marL="354965" indent="-342900">
              <a:buClr>
                <a:srgbClr val="005171"/>
              </a:buClr>
              <a:buSzPct val="138888"/>
              <a:buFont typeface="Arial" panose="020B0604020202020204" pitchFamily="34" charset="0"/>
              <a:buChar char="•"/>
              <a:tabLst>
                <a:tab pos="266065" algn="l"/>
              </a:tabLst>
            </a:pPr>
            <a:r>
              <a:rPr lang="en-US" sz="2400" spc="-5" dirty="0">
                <a:solidFill>
                  <a:srgbClr val="264C9F"/>
                </a:solidFill>
                <a:latin typeface="IBM Plex Sans Text" panose="020B0604020202020204" charset="0"/>
                <a:cs typeface="Verdana"/>
              </a:rPr>
              <a:t>Manure characteristics as </a:t>
            </a:r>
            <a:r>
              <a:rPr lang="en-US" sz="2400" b="1" spc="-5" dirty="0">
                <a:solidFill>
                  <a:srgbClr val="264C9F"/>
                </a:solidFill>
                <a:latin typeface="IBM Plex Sans Text" panose="020B0604020202020204" charset="0"/>
                <a:cs typeface="Verdana"/>
              </a:rPr>
              <a:t>excreted</a:t>
            </a:r>
            <a:r>
              <a:rPr lang="en-US" sz="2400" spc="-5" dirty="0">
                <a:solidFill>
                  <a:srgbClr val="264C9F"/>
                </a:solidFill>
                <a:latin typeface="IBM Plex Sans Text" panose="020B0604020202020204" charset="0"/>
                <a:cs typeface="Verdana"/>
              </a:rPr>
              <a:t> depend mainly on:</a:t>
            </a:r>
          </a:p>
          <a:p>
            <a:pPr marL="812165" lvl="1" indent="-342900">
              <a:buClr>
                <a:srgbClr val="005171"/>
              </a:buClr>
              <a:buSzPct val="138888"/>
              <a:buFont typeface="Arial" panose="020B0604020202020204" pitchFamily="34" charset="0"/>
              <a:buChar char="•"/>
              <a:tabLst>
                <a:tab pos="266065" algn="l"/>
              </a:tabLst>
            </a:pPr>
            <a:r>
              <a:rPr lang="en-US" sz="2400" spc="-5" dirty="0">
                <a:solidFill>
                  <a:srgbClr val="264C9F"/>
                </a:solidFill>
                <a:latin typeface="IBM Plex Sans Text" panose="020B0604020202020204" charset="0"/>
                <a:cs typeface="Verdana"/>
              </a:rPr>
              <a:t>animal species, bodyweight and age</a:t>
            </a:r>
          </a:p>
          <a:p>
            <a:pPr marL="812165" lvl="1" indent="-342900">
              <a:buClr>
                <a:srgbClr val="005171"/>
              </a:buClr>
              <a:buSzPct val="138888"/>
              <a:buFont typeface="Arial" panose="020B0604020202020204" pitchFamily="34" charset="0"/>
              <a:buChar char="•"/>
              <a:tabLst>
                <a:tab pos="266065" algn="l"/>
              </a:tabLst>
            </a:pPr>
            <a:r>
              <a:rPr lang="en-US" sz="2400" spc="-5" dirty="0">
                <a:solidFill>
                  <a:srgbClr val="264C9F"/>
                </a:solidFill>
                <a:latin typeface="IBM Plex Sans Text" panose="020B0604020202020204" charset="0"/>
                <a:cs typeface="Verdana"/>
              </a:rPr>
              <a:t>feeding regime</a:t>
            </a:r>
          </a:p>
          <a:p>
            <a:pPr marL="354965" indent="-342900">
              <a:buClr>
                <a:srgbClr val="005171"/>
              </a:buClr>
              <a:buSzPct val="138888"/>
              <a:buFont typeface="Arial" panose="020B0604020202020204" pitchFamily="34" charset="0"/>
              <a:buChar char="•"/>
              <a:tabLst>
                <a:tab pos="266065" algn="l"/>
              </a:tabLst>
            </a:pPr>
            <a:endParaRPr lang="en-US" sz="2400" spc="-5" dirty="0">
              <a:solidFill>
                <a:srgbClr val="264C9F"/>
              </a:solidFill>
              <a:latin typeface="IBM Plex Sans Text" panose="020B0604020202020204" charset="0"/>
              <a:cs typeface="Verdana"/>
            </a:endParaRPr>
          </a:p>
          <a:p>
            <a:pPr marL="354965" indent="-342900">
              <a:buClr>
                <a:srgbClr val="005171"/>
              </a:buClr>
              <a:buSzPct val="138888"/>
              <a:buFont typeface="Arial" panose="020B0604020202020204" pitchFamily="34" charset="0"/>
              <a:buChar char="•"/>
              <a:tabLst>
                <a:tab pos="266065" algn="l"/>
              </a:tabLst>
            </a:pPr>
            <a:r>
              <a:rPr lang="en-US" sz="2400" spc="-5" dirty="0">
                <a:solidFill>
                  <a:srgbClr val="264C9F"/>
                </a:solidFill>
                <a:latin typeface="IBM Plex Sans Text" panose="020B0604020202020204" charset="0"/>
                <a:cs typeface="Verdana"/>
              </a:rPr>
              <a:t>The quantity and quality of the manure as </a:t>
            </a:r>
            <a:r>
              <a:rPr lang="en-US" sz="2400" b="1" spc="-5" dirty="0">
                <a:solidFill>
                  <a:srgbClr val="264C9F"/>
                </a:solidFill>
                <a:latin typeface="IBM Plex Sans Text" panose="020B0604020202020204" charset="0"/>
                <a:cs typeface="Verdana"/>
              </a:rPr>
              <a:t>stored</a:t>
            </a:r>
            <a:r>
              <a:rPr lang="en-US" sz="2400" spc="-5" dirty="0">
                <a:solidFill>
                  <a:srgbClr val="264C9F"/>
                </a:solidFill>
                <a:latin typeface="IBM Plex Sans Text" panose="020B0604020202020204" charset="0"/>
                <a:cs typeface="Verdana"/>
              </a:rPr>
              <a:t> depend mainly on:</a:t>
            </a:r>
          </a:p>
          <a:p>
            <a:pPr marL="812165" lvl="1" indent="-342900">
              <a:buClr>
                <a:srgbClr val="005171"/>
              </a:buClr>
              <a:buSzPct val="138888"/>
              <a:buFont typeface="Arial" panose="020B0604020202020204" pitchFamily="34" charset="0"/>
              <a:buChar char="•"/>
              <a:tabLst>
                <a:tab pos="266065" algn="l"/>
              </a:tabLst>
            </a:pPr>
            <a:r>
              <a:rPr lang="en-US" sz="2400" spc="-5" dirty="0">
                <a:solidFill>
                  <a:srgbClr val="264C9F"/>
                </a:solidFill>
                <a:latin typeface="IBM Plex Sans Text" panose="020B0604020202020204" charset="0"/>
                <a:cs typeface="Verdana"/>
              </a:rPr>
              <a:t>production system: grazing, confined </a:t>
            </a:r>
          </a:p>
          <a:p>
            <a:pPr marL="812165" lvl="1" indent="-342900">
              <a:buClr>
                <a:srgbClr val="005171"/>
              </a:buClr>
              <a:buSzPct val="138888"/>
              <a:buFont typeface="Arial" panose="020B0604020202020204" pitchFamily="34" charset="0"/>
              <a:buChar char="•"/>
              <a:tabLst>
                <a:tab pos="266065" algn="l"/>
              </a:tabLst>
            </a:pPr>
            <a:r>
              <a:rPr lang="en-US" sz="2400" spc="-5" dirty="0">
                <a:solidFill>
                  <a:srgbClr val="264C9F"/>
                </a:solidFill>
                <a:latin typeface="IBM Plex Sans Text" panose="020B0604020202020204" charset="0"/>
                <a:cs typeface="Verdana"/>
              </a:rPr>
              <a:t>animal housing</a:t>
            </a:r>
          </a:p>
          <a:p>
            <a:pPr marL="812165" lvl="1" indent="-342900">
              <a:buClr>
                <a:srgbClr val="005171"/>
              </a:buClr>
              <a:buSzPct val="138888"/>
              <a:buFont typeface="Arial" panose="020B0604020202020204" pitchFamily="34" charset="0"/>
              <a:buChar char="•"/>
              <a:tabLst>
                <a:tab pos="266065" algn="l"/>
              </a:tabLst>
            </a:pPr>
            <a:r>
              <a:rPr lang="en-US" sz="2400" spc="-5" dirty="0">
                <a:solidFill>
                  <a:srgbClr val="264C9F"/>
                </a:solidFill>
                <a:latin typeface="IBM Plex Sans Text" panose="020B0604020202020204" charset="0"/>
                <a:cs typeface="Verdana"/>
              </a:rPr>
              <a:t>manure management practices: collection, storage and treatment </a:t>
            </a:r>
          </a:p>
          <a:p>
            <a:pPr marL="1269365" lvl="2" indent="-342900">
              <a:buClr>
                <a:srgbClr val="005171"/>
              </a:buClr>
              <a:buSzPct val="138888"/>
              <a:buFont typeface="Wingdings" panose="05000000000000000000" pitchFamily="2" charset="2"/>
              <a:buChar char="§"/>
              <a:tabLst>
                <a:tab pos="266065" algn="l"/>
              </a:tabLst>
            </a:pPr>
            <a:r>
              <a:rPr lang="en-US" sz="2400" spc="-5" dirty="0">
                <a:solidFill>
                  <a:srgbClr val="264C9F"/>
                </a:solidFill>
                <a:latin typeface="IBM Plex Sans Text"/>
                <a:cs typeface="Verdana"/>
              </a:rPr>
              <a:t>e.g. addition of water for flushing and/or organic materials, treatment such as composting</a:t>
            </a:r>
          </a:p>
          <a:p>
            <a:pPr marL="812165" lvl="1" indent="-342900">
              <a:buClr>
                <a:srgbClr val="005171"/>
              </a:buClr>
              <a:buSzPct val="138888"/>
              <a:buFont typeface="Arial" panose="020B0604020202020204" pitchFamily="34" charset="0"/>
              <a:buChar char="•"/>
              <a:tabLst>
                <a:tab pos="266065" algn="l"/>
              </a:tabLst>
            </a:pPr>
            <a:endParaRPr lang="en-US" sz="2400" spc="-5" dirty="0">
              <a:solidFill>
                <a:srgbClr val="264C9F"/>
              </a:solidFill>
              <a:latin typeface="IBM Plex Sans Text" panose="020B0604020202020204" charset="0"/>
              <a:cs typeface="Verdana"/>
            </a:endParaRPr>
          </a:p>
          <a:p>
            <a:pPr marL="354965" indent="-342900">
              <a:buClr>
                <a:srgbClr val="005171"/>
              </a:buClr>
              <a:buSzPct val="138888"/>
              <a:buFont typeface="Arial" panose="020B0604020202020204" pitchFamily="34" charset="0"/>
              <a:buChar char="•"/>
              <a:tabLst>
                <a:tab pos="266065" algn="l"/>
              </a:tabLst>
            </a:pPr>
            <a:endParaRPr lang="en-US" sz="2400" spc="-5" dirty="0">
              <a:solidFill>
                <a:srgbClr val="264C9F"/>
              </a:solidFill>
              <a:latin typeface="IBM Plex Sans Text" panose="020B0604020202020204" charset="0"/>
              <a:cs typeface="Verdana"/>
            </a:endParaRPr>
          </a:p>
        </p:txBody>
      </p:sp>
    </p:spTree>
    <p:extLst>
      <p:ext uri="{BB962C8B-B14F-4D97-AF65-F5344CB8AC3E}">
        <p14:creationId xmlns:p14="http://schemas.microsoft.com/office/powerpoint/2010/main" val="100595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19718-43BD-2CF4-F574-C2BA38170C74}"/>
              </a:ext>
            </a:extLst>
          </p:cNvPr>
          <p:cNvSpPr txBox="1">
            <a:spLocks/>
          </p:cNvSpPr>
          <p:nvPr/>
        </p:nvSpPr>
        <p:spPr>
          <a:xfrm>
            <a:off x="336000" y="549000"/>
            <a:ext cx="10741377" cy="874952"/>
          </a:xfrm>
          <a:prstGeom prst="rect">
            <a:avLst/>
          </a:prstGeom>
        </p:spPr>
        <p:txBody>
          <a:bodyPr>
            <a:noAutofit/>
          </a:bodyPr>
          <a:lstStyle>
            <a:lvl1pPr>
              <a:defRPr>
                <a:latin typeface="+mj-lt"/>
                <a:ea typeface="+mj-ea"/>
                <a:cs typeface="+mj-cs"/>
              </a:defRPr>
            </a:lvl1pPr>
          </a:lstStyle>
          <a:p>
            <a:r>
              <a:rPr lang="en-GB" sz="3200" b="1" dirty="0">
                <a:solidFill>
                  <a:srgbClr val="0070C0"/>
                </a:solidFill>
                <a:latin typeface="IBM Plex Sans Text" panose="020B0604020202020204" charset="0"/>
              </a:rPr>
              <a:t>Animal species and composition of excreta</a:t>
            </a:r>
            <a:br>
              <a:rPr lang="en-GB" sz="3200" b="1" dirty="0">
                <a:latin typeface="IBM Plex Sans Text" panose="020B0604020202020204" charset="0"/>
              </a:rPr>
            </a:br>
            <a:endParaRPr lang="nl-NL" sz="3200" b="1" dirty="0">
              <a:latin typeface="IBM Plex Sans Text" panose="020B0604020202020204" charset="0"/>
            </a:endParaRPr>
          </a:p>
        </p:txBody>
      </p:sp>
      <p:sp>
        <p:nvSpPr>
          <p:cNvPr id="3" name="Content Placeholder 2">
            <a:extLst>
              <a:ext uri="{FF2B5EF4-FFF2-40B4-BE49-F238E27FC236}">
                <a16:creationId xmlns:a16="http://schemas.microsoft.com/office/drawing/2014/main" id="{17634D96-8BD3-6E9F-467A-4FA7F22F8C7E}"/>
              </a:ext>
            </a:extLst>
          </p:cNvPr>
          <p:cNvSpPr txBox="1">
            <a:spLocks/>
          </p:cNvSpPr>
          <p:nvPr/>
        </p:nvSpPr>
        <p:spPr>
          <a:xfrm>
            <a:off x="329401" y="1269000"/>
            <a:ext cx="10302600" cy="5257800"/>
          </a:xfrm>
          <a:prstGeom prst="rect">
            <a:avLst/>
          </a:prstGeom>
        </p:spPr>
        <p:txBody>
          <a:bodyPr lIns="91440" tIns="45720" rIns="91440" bIns="45720" anchor="t"/>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065">
              <a:buClr>
                <a:srgbClr val="005171"/>
              </a:buClr>
              <a:buSzPct val="138888"/>
              <a:tabLst>
                <a:tab pos="266065" algn="l"/>
              </a:tabLst>
            </a:pPr>
            <a:r>
              <a:rPr lang="en-US" sz="2400" spc="-5" dirty="0">
                <a:solidFill>
                  <a:srgbClr val="264C9F"/>
                </a:solidFill>
                <a:latin typeface="IBM Plex Sans Text" panose="020B0604020202020204" charset="0"/>
                <a:cs typeface="Verdana"/>
              </a:rPr>
              <a:t>Digestive system determines type and composition of excreta:</a:t>
            </a:r>
          </a:p>
          <a:p>
            <a:pPr marL="812165" lvl="1" indent="-342900">
              <a:buClr>
                <a:srgbClr val="005171"/>
              </a:buClr>
              <a:buSzPct val="138888"/>
              <a:buFont typeface="Arial" panose="020B0604020202020204" pitchFamily="34" charset="0"/>
              <a:buChar char="•"/>
              <a:tabLst>
                <a:tab pos="266065" algn="l"/>
              </a:tabLst>
            </a:pPr>
            <a:endParaRPr lang="en-US" sz="2400" spc="-5" dirty="0">
              <a:solidFill>
                <a:srgbClr val="264C9F"/>
              </a:solidFill>
              <a:latin typeface="IBM Plex Sans Text" panose="020B0604020202020204" charset="0"/>
              <a:cs typeface="Verdana"/>
            </a:endParaRPr>
          </a:p>
          <a:p>
            <a:pPr marL="812165" lvl="1" indent="-342900">
              <a:buClr>
                <a:srgbClr val="005171"/>
              </a:buClr>
              <a:buSzPct val="138888"/>
              <a:buFont typeface="Arial" panose="020B0604020202020204" pitchFamily="34" charset="0"/>
              <a:buChar char="•"/>
              <a:tabLst>
                <a:tab pos="266065" algn="l"/>
              </a:tabLst>
            </a:pPr>
            <a:r>
              <a:rPr lang="en-US" sz="2400" spc="-5" dirty="0">
                <a:solidFill>
                  <a:srgbClr val="264C9F"/>
                </a:solidFill>
                <a:latin typeface="IBM Plex Sans Text" panose="020B0604020202020204" charset="0"/>
                <a:cs typeface="Verdana"/>
              </a:rPr>
              <a:t>ruminants and pigs: dung and urine; poultry (birds): only one type of excreta</a:t>
            </a:r>
          </a:p>
          <a:p>
            <a:pPr marL="469265" lvl="1">
              <a:buClr>
                <a:srgbClr val="005171"/>
              </a:buClr>
              <a:buSzPct val="138888"/>
              <a:tabLst>
                <a:tab pos="266065" algn="l"/>
              </a:tabLst>
            </a:pPr>
            <a:endParaRPr lang="en-US" sz="2400" spc="-5" dirty="0">
              <a:solidFill>
                <a:srgbClr val="264C9F"/>
              </a:solidFill>
              <a:latin typeface="IBM Plex Sans Text" panose="020B0604020202020204" charset="0"/>
              <a:cs typeface="Verdana"/>
            </a:endParaRPr>
          </a:p>
          <a:p>
            <a:pPr marL="812165" lvl="1" indent="-342900">
              <a:buClr>
                <a:srgbClr val="005171"/>
              </a:buClr>
              <a:buSzPct val="138888"/>
              <a:buFont typeface="Arial" panose="020B0604020202020204" pitchFamily="34" charset="0"/>
              <a:buChar char="•"/>
              <a:tabLst>
                <a:tab pos="266065" algn="l"/>
              </a:tabLst>
            </a:pPr>
            <a:r>
              <a:rPr lang="en-US" sz="2400" spc="-5" dirty="0">
                <a:solidFill>
                  <a:srgbClr val="264C9F"/>
                </a:solidFill>
                <a:latin typeface="IBM Plex Sans Text" panose="020B0604020202020204" charset="0"/>
                <a:cs typeface="Verdana"/>
              </a:rPr>
              <a:t>cattle digest fibrous feed: excreta contain more organic matter</a:t>
            </a:r>
          </a:p>
          <a:p>
            <a:pPr marL="812165" lvl="1" indent="-342900">
              <a:buClr>
                <a:srgbClr val="005171"/>
              </a:buClr>
              <a:buSzPct val="138888"/>
              <a:buFont typeface="Arial" panose="020B0604020202020204" pitchFamily="34" charset="0"/>
              <a:buChar char="•"/>
              <a:tabLst>
                <a:tab pos="266065" algn="l"/>
              </a:tabLst>
            </a:pPr>
            <a:endParaRPr lang="en-US" sz="2400" spc="-5" dirty="0">
              <a:solidFill>
                <a:srgbClr val="264C9F"/>
              </a:solidFill>
              <a:latin typeface="IBM Plex Sans Text" panose="020B0604020202020204" charset="0"/>
              <a:cs typeface="Verdana"/>
            </a:endParaRPr>
          </a:p>
          <a:p>
            <a:pPr marL="812165" lvl="1" indent="-342900">
              <a:buClr>
                <a:srgbClr val="005171"/>
              </a:buClr>
              <a:buSzPct val="138888"/>
              <a:buFont typeface="Arial" panose="020B0604020202020204" pitchFamily="34" charset="0"/>
              <a:buChar char="•"/>
              <a:tabLst>
                <a:tab pos="266065" algn="l"/>
              </a:tabLst>
            </a:pPr>
            <a:r>
              <a:rPr lang="en-US" sz="2400" spc="-5" dirty="0">
                <a:solidFill>
                  <a:srgbClr val="264C9F"/>
                </a:solidFill>
                <a:latin typeface="IBM Plex Sans Text" panose="020B0604020202020204" charset="0"/>
                <a:cs typeface="Verdana"/>
              </a:rPr>
              <a:t>organic matter of cattle dung: slower breakdown than that of pigs</a:t>
            </a:r>
          </a:p>
          <a:p>
            <a:pPr marL="469265" lvl="1">
              <a:buClr>
                <a:srgbClr val="005171"/>
              </a:buClr>
              <a:buSzPct val="138888"/>
              <a:tabLst>
                <a:tab pos="266065" algn="l"/>
              </a:tabLst>
            </a:pPr>
            <a:endParaRPr lang="en-US" sz="2400" spc="-5" dirty="0">
              <a:solidFill>
                <a:srgbClr val="264C9F"/>
              </a:solidFill>
              <a:latin typeface="IBM Plex Sans Text" panose="020B0604020202020204" charset="0"/>
              <a:cs typeface="Verdana"/>
            </a:endParaRPr>
          </a:p>
          <a:p>
            <a:pPr marL="812165" lvl="1" indent="-342900">
              <a:buClr>
                <a:srgbClr val="005171"/>
              </a:buClr>
              <a:buSzPct val="138888"/>
              <a:buFont typeface="Arial" panose="020B0604020202020204" pitchFamily="34" charset="0"/>
              <a:buChar char="•"/>
              <a:tabLst>
                <a:tab pos="266065" algn="l"/>
              </a:tabLst>
            </a:pPr>
            <a:r>
              <a:rPr lang="en-US" sz="2400" spc="-5" dirty="0">
                <a:solidFill>
                  <a:srgbClr val="264C9F"/>
                </a:solidFill>
                <a:latin typeface="IBM Plex Sans Text" panose="020B0604020202020204" charset="0"/>
                <a:cs typeface="Verdana"/>
              </a:rPr>
              <a:t>urine from cattle contains mainly N (urea) and K; urine from pigs (monogastric animals) contains N (urea), P and K;</a:t>
            </a:r>
            <a:r>
              <a:rPr lang="en-US" sz="2400" spc="-5" dirty="0">
                <a:solidFill>
                  <a:srgbClr val="264C9F"/>
                </a:solidFill>
                <a:latin typeface="IBM Plex Sans Text"/>
                <a:cs typeface="Verdana"/>
              </a:rPr>
              <a:t> poultry excreta contains N (uric acid), P and K.</a:t>
            </a:r>
          </a:p>
          <a:p>
            <a:pPr marL="812165" lvl="1" indent="-342900">
              <a:buClr>
                <a:srgbClr val="005171"/>
              </a:buClr>
              <a:buSzPct val="138888"/>
              <a:buFont typeface="Arial" panose="020B0604020202020204" pitchFamily="34" charset="0"/>
              <a:buChar char="•"/>
              <a:tabLst>
                <a:tab pos="266065" algn="l"/>
              </a:tabLst>
            </a:pPr>
            <a:endParaRPr lang="en-US" sz="2400" spc="-5" dirty="0">
              <a:solidFill>
                <a:srgbClr val="264C9F"/>
              </a:solidFill>
              <a:latin typeface="IBM Plex Sans Text" panose="020B0604020202020204" charset="0"/>
              <a:cs typeface="Verdana"/>
            </a:endParaRPr>
          </a:p>
          <a:p>
            <a:pPr marL="812165" lvl="1" indent="-342900">
              <a:buClr>
                <a:srgbClr val="005171"/>
              </a:buClr>
              <a:buSzPct val="138888"/>
              <a:buFont typeface="Arial" panose="020B0604020202020204" pitchFamily="34" charset="0"/>
              <a:buChar char="•"/>
              <a:tabLst>
                <a:tab pos="266065" algn="l"/>
              </a:tabLst>
            </a:pPr>
            <a:endParaRPr lang="en-US" sz="2400" spc="-5" dirty="0">
              <a:solidFill>
                <a:srgbClr val="264C9F"/>
              </a:solidFill>
              <a:latin typeface="IBM Plex Sans Text" panose="020B0604020202020204" charset="0"/>
              <a:cs typeface="Verdana"/>
            </a:endParaRPr>
          </a:p>
          <a:p>
            <a:pPr marL="812165" lvl="1" indent="-342900">
              <a:buClr>
                <a:srgbClr val="005171"/>
              </a:buClr>
              <a:buSzPct val="138888"/>
              <a:buFont typeface="Arial" panose="020B0604020202020204" pitchFamily="34" charset="0"/>
              <a:buChar char="•"/>
              <a:tabLst>
                <a:tab pos="266065" algn="l"/>
              </a:tabLst>
            </a:pPr>
            <a:endParaRPr lang="en-US" sz="2400" spc="-5" dirty="0">
              <a:solidFill>
                <a:srgbClr val="264C9F"/>
              </a:solidFill>
              <a:latin typeface="IBM Plex Sans Text" panose="020B0604020202020204" charset="0"/>
              <a:cs typeface="Verdana"/>
            </a:endParaRPr>
          </a:p>
          <a:p>
            <a:pPr marL="812165" lvl="1" indent="-342900">
              <a:buClr>
                <a:srgbClr val="005171"/>
              </a:buClr>
              <a:buSzPct val="138888"/>
              <a:buFont typeface="Arial" panose="020B0604020202020204" pitchFamily="34" charset="0"/>
              <a:buChar char="•"/>
              <a:tabLst>
                <a:tab pos="266065" algn="l"/>
              </a:tabLst>
            </a:pPr>
            <a:endParaRPr lang="en-US" sz="2400" spc="-5" dirty="0">
              <a:solidFill>
                <a:srgbClr val="264C9F"/>
              </a:solidFill>
              <a:latin typeface="IBM Plex Sans Text" panose="020B0604020202020204" charset="0"/>
              <a:cs typeface="Verdana"/>
            </a:endParaRPr>
          </a:p>
          <a:p>
            <a:pPr marL="354965" indent="-342900">
              <a:buClr>
                <a:srgbClr val="005171"/>
              </a:buClr>
              <a:buSzPct val="138888"/>
              <a:buFont typeface="Arial" panose="020B0604020202020204" pitchFamily="34" charset="0"/>
              <a:buChar char="•"/>
              <a:tabLst>
                <a:tab pos="266065" algn="l"/>
              </a:tabLst>
            </a:pPr>
            <a:endParaRPr lang="en-US" sz="2400" spc="-5" dirty="0">
              <a:solidFill>
                <a:srgbClr val="264C9F"/>
              </a:solidFill>
              <a:latin typeface="IBM Plex Sans Text" panose="020B0604020202020204" charset="0"/>
              <a:cs typeface="Verdana"/>
            </a:endParaRPr>
          </a:p>
          <a:p>
            <a:pPr marL="12065">
              <a:buClr>
                <a:srgbClr val="005171"/>
              </a:buClr>
              <a:buSzPct val="138888"/>
              <a:tabLst>
                <a:tab pos="266065" algn="l"/>
              </a:tabLst>
            </a:pPr>
            <a:endParaRPr lang="en-US" sz="2400" spc="-5" dirty="0">
              <a:solidFill>
                <a:srgbClr val="264C9F"/>
              </a:solidFill>
              <a:latin typeface="IBM Plex Sans Text" panose="020B0604020202020204" charset="0"/>
              <a:cs typeface="Verdana"/>
            </a:endParaRPr>
          </a:p>
          <a:p>
            <a:pPr marL="12065">
              <a:buClr>
                <a:srgbClr val="005171"/>
              </a:buClr>
              <a:buSzPct val="138888"/>
              <a:tabLst>
                <a:tab pos="266065" algn="l"/>
              </a:tabLst>
            </a:pPr>
            <a:endParaRPr lang="en-US" sz="2400" b="1" spc="-5" dirty="0">
              <a:solidFill>
                <a:srgbClr val="264C9F"/>
              </a:solidFill>
              <a:latin typeface="IBM Plex Sans Text" panose="020B0604020202020204" charset="0"/>
              <a:cs typeface="Verdana"/>
            </a:endParaRPr>
          </a:p>
          <a:p>
            <a:pPr marL="354965" indent="-342900">
              <a:buClr>
                <a:srgbClr val="005171"/>
              </a:buClr>
              <a:buSzPct val="138888"/>
              <a:buFont typeface="Arial" panose="020B0604020202020204" pitchFamily="34" charset="0"/>
              <a:buChar char="•"/>
              <a:tabLst>
                <a:tab pos="266065" algn="l"/>
              </a:tabLst>
            </a:pPr>
            <a:endParaRPr lang="en-US" sz="2400" b="1" spc="-5" dirty="0">
              <a:solidFill>
                <a:srgbClr val="264C9F"/>
              </a:solidFill>
              <a:latin typeface="IBM Plex Sans Text" panose="020B0604020202020204" charset="0"/>
              <a:cs typeface="Verdana"/>
            </a:endParaRPr>
          </a:p>
        </p:txBody>
      </p:sp>
    </p:spTree>
    <p:extLst>
      <p:ext uri="{BB962C8B-B14F-4D97-AF65-F5344CB8AC3E}">
        <p14:creationId xmlns:p14="http://schemas.microsoft.com/office/powerpoint/2010/main" val="3972715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19718-43BD-2CF4-F574-C2BA38170C74}"/>
              </a:ext>
            </a:extLst>
          </p:cNvPr>
          <p:cNvSpPr txBox="1">
            <a:spLocks/>
          </p:cNvSpPr>
          <p:nvPr/>
        </p:nvSpPr>
        <p:spPr>
          <a:xfrm>
            <a:off x="336000" y="549000"/>
            <a:ext cx="10515600" cy="874952"/>
          </a:xfrm>
          <a:prstGeom prst="rect">
            <a:avLst/>
          </a:prstGeom>
        </p:spPr>
        <p:txBody>
          <a:bodyPr>
            <a:noAutofit/>
          </a:bodyPr>
          <a:lstStyle>
            <a:lvl1pPr>
              <a:defRPr>
                <a:latin typeface="+mj-lt"/>
                <a:ea typeface="+mj-ea"/>
                <a:cs typeface="+mj-cs"/>
              </a:defRPr>
            </a:lvl1pPr>
          </a:lstStyle>
          <a:p>
            <a:r>
              <a:rPr lang="en-GB" sz="3200" b="1" dirty="0">
                <a:solidFill>
                  <a:srgbClr val="0070C0"/>
                </a:solidFill>
                <a:latin typeface="IBM Plex Sans Text" panose="020B0604020202020204" charset="0"/>
              </a:rPr>
              <a:t>Animal species and composition of excreta</a:t>
            </a:r>
            <a:br>
              <a:rPr lang="en-GB" sz="3200" b="1" dirty="0">
                <a:latin typeface="IBM Plex Sans Text" panose="020B0604020202020204" charset="0"/>
              </a:rPr>
            </a:br>
            <a:endParaRPr lang="nl-NL" sz="3200" b="1" dirty="0">
              <a:latin typeface="IBM Plex Sans Text" panose="020B0604020202020204" charset="0"/>
            </a:endParaRPr>
          </a:p>
        </p:txBody>
      </p:sp>
      <p:sp>
        <p:nvSpPr>
          <p:cNvPr id="3" name="Content Placeholder 2">
            <a:extLst>
              <a:ext uri="{FF2B5EF4-FFF2-40B4-BE49-F238E27FC236}">
                <a16:creationId xmlns:a16="http://schemas.microsoft.com/office/drawing/2014/main" id="{17634D96-8BD3-6E9F-467A-4FA7F22F8C7E}"/>
              </a:ext>
            </a:extLst>
          </p:cNvPr>
          <p:cNvSpPr txBox="1">
            <a:spLocks/>
          </p:cNvSpPr>
          <p:nvPr/>
        </p:nvSpPr>
        <p:spPr>
          <a:xfrm>
            <a:off x="231423" y="1202267"/>
            <a:ext cx="11842043" cy="5257800"/>
          </a:xfrm>
          <a:prstGeom prst="rect">
            <a:avLst/>
          </a:prstGeom>
        </p:spPr>
        <p:txBody>
          <a:bodyPr lIns="91440" tIns="45720" rIns="91440" bIns="45720" anchor="t"/>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69265" lvl="1">
              <a:buClr>
                <a:srgbClr val="005171"/>
              </a:buClr>
              <a:buSzPct val="138888"/>
              <a:tabLst>
                <a:tab pos="266065" algn="l"/>
              </a:tabLst>
            </a:pPr>
            <a:endParaRPr lang="en-US" sz="2400" spc="-5" dirty="0">
              <a:solidFill>
                <a:srgbClr val="264C9F"/>
              </a:solidFill>
              <a:latin typeface="IBM Plex Sans Text" panose="020B0604020202020204" charset="0"/>
              <a:cs typeface="Verdana"/>
            </a:endParaRPr>
          </a:p>
          <a:p>
            <a:pPr marL="354965" indent="-342900">
              <a:buClr>
                <a:srgbClr val="005171"/>
              </a:buClr>
              <a:buSzPct val="138888"/>
              <a:buFont typeface="Arial" panose="020B0604020202020204" pitchFamily="34" charset="0"/>
              <a:buChar char="•"/>
              <a:tabLst>
                <a:tab pos="266065" algn="l"/>
              </a:tabLst>
            </a:pPr>
            <a:endParaRPr lang="en-US" sz="2400" spc="-5" dirty="0">
              <a:solidFill>
                <a:srgbClr val="264C9F"/>
              </a:solidFill>
              <a:latin typeface="IBM Plex Sans Text" panose="020B0604020202020204" charset="0"/>
              <a:ea typeface="+mn-lt"/>
              <a:cs typeface="+mn-lt"/>
            </a:endParaRPr>
          </a:p>
          <a:p>
            <a:pPr marL="12065">
              <a:buClr>
                <a:srgbClr val="005171"/>
              </a:buClr>
              <a:buSzPct val="138888"/>
              <a:tabLst>
                <a:tab pos="266065" algn="l"/>
              </a:tabLst>
            </a:pPr>
            <a:endParaRPr lang="en-US" sz="2400" spc="-5" dirty="0">
              <a:solidFill>
                <a:srgbClr val="264C9F"/>
              </a:solidFill>
              <a:latin typeface="IBM Plex Sans Text" panose="020B0604020202020204" charset="0"/>
              <a:cs typeface="Verdana"/>
            </a:endParaRPr>
          </a:p>
          <a:p>
            <a:pPr marL="12065">
              <a:buClr>
                <a:srgbClr val="005171"/>
              </a:buClr>
              <a:buSzPct val="138888"/>
              <a:tabLst>
                <a:tab pos="266065" algn="l"/>
              </a:tabLst>
            </a:pPr>
            <a:endParaRPr lang="en-US" sz="2400" b="1" spc="-5" dirty="0">
              <a:solidFill>
                <a:srgbClr val="264C9F"/>
              </a:solidFill>
              <a:latin typeface="IBM Plex Sans Text" panose="020B0604020202020204" charset="0"/>
              <a:cs typeface="Verdana"/>
            </a:endParaRPr>
          </a:p>
          <a:p>
            <a:pPr marL="354965" indent="-342900">
              <a:buClr>
                <a:srgbClr val="005171"/>
              </a:buClr>
              <a:buSzPct val="138888"/>
              <a:buFont typeface="Arial" panose="020B0604020202020204" pitchFamily="34" charset="0"/>
              <a:buChar char="•"/>
              <a:tabLst>
                <a:tab pos="266065" algn="l"/>
              </a:tabLst>
            </a:pPr>
            <a:endParaRPr lang="en-US" sz="2400" b="1" spc="-5" dirty="0">
              <a:solidFill>
                <a:srgbClr val="264C9F"/>
              </a:solidFill>
              <a:latin typeface="IBM Plex Sans Text" panose="020B0604020202020204" charset="0"/>
              <a:cs typeface="Verdana"/>
            </a:endParaRPr>
          </a:p>
        </p:txBody>
      </p:sp>
      <p:pic>
        <p:nvPicPr>
          <p:cNvPr id="4" name="Picture 3" descr="A collage of different types of animals&#10;&#10;Description automatically generated">
            <a:extLst>
              <a:ext uri="{FF2B5EF4-FFF2-40B4-BE49-F238E27FC236}">
                <a16:creationId xmlns:a16="http://schemas.microsoft.com/office/drawing/2014/main" id="{80621D17-F344-B93D-2BB8-2D897C3AC41E}"/>
              </a:ext>
            </a:extLst>
          </p:cNvPr>
          <p:cNvPicPr>
            <a:picLocks noChangeAspect="1"/>
          </p:cNvPicPr>
          <p:nvPr/>
        </p:nvPicPr>
        <p:blipFill>
          <a:blip r:embed="rId2"/>
          <a:stretch>
            <a:fillRect/>
          </a:stretch>
        </p:blipFill>
        <p:spPr>
          <a:xfrm>
            <a:off x="1958623" y="1195594"/>
            <a:ext cx="6313310" cy="5271145"/>
          </a:xfrm>
          <a:prstGeom prst="rect">
            <a:avLst/>
          </a:prstGeom>
        </p:spPr>
      </p:pic>
    </p:spTree>
    <p:extLst>
      <p:ext uri="{BB962C8B-B14F-4D97-AF65-F5344CB8AC3E}">
        <p14:creationId xmlns:p14="http://schemas.microsoft.com/office/powerpoint/2010/main" val="166208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19718-43BD-2CF4-F574-C2BA38170C74}"/>
              </a:ext>
            </a:extLst>
          </p:cNvPr>
          <p:cNvSpPr txBox="1">
            <a:spLocks/>
          </p:cNvSpPr>
          <p:nvPr/>
        </p:nvSpPr>
        <p:spPr>
          <a:xfrm>
            <a:off x="342900" y="547262"/>
            <a:ext cx="10515600" cy="874952"/>
          </a:xfrm>
          <a:prstGeom prst="rect">
            <a:avLst/>
          </a:prstGeom>
        </p:spPr>
        <p:txBody>
          <a:bodyPr>
            <a:noAutofit/>
          </a:bodyPr>
          <a:lstStyle>
            <a:lvl1pPr>
              <a:defRPr>
                <a:latin typeface="+mj-lt"/>
                <a:ea typeface="+mj-ea"/>
                <a:cs typeface="+mj-cs"/>
              </a:defRPr>
            </a:lvl1pPr>
          </a:lstStyle>
          <a:p>
            <a:r>
              <a:rPr lang="en-GB" sz="3200" b="1" dirty="0">
                <a:solidFill>
                  <a:srgbClr val="0070C0"/>
                </a:solidFill>
                <a:latin typeface="IBM Plex Sans Text" panose="020B0604020202020204" charset="0"/>
              </a:rPr>
              <a:t>Animal species and amount of excreta  </a:t>
            </a:r>
            <a:br>
              <a:rPr lang="en-GB" sz="3200" b="1" dirty="0">
                <a:latin typeface="IBM Plex Sans Text" panose="020B0604020202020204" charset="0"/>
              </a:rPr>
            </a:br>
            <a:endParaRPr lang="nl-NL" sz="3200" b="1" dirty="0">
              <a:latin typeface="IBM Plex Sans Text" panose="020B0604020202020204" charset="0"/>
            </a:endParaRPr>
          </a:p>
        </p:txBody>
      </p:sp>
      <p:sp>
        <p:nvSpPr>
          <p:cNvPr id="3" name="Content Placeholder 2">
            <a:extLst>
              <a:ext uri="{FF2B5EF4-FFF2-40B4-BE49-F238E27FC236}">
                <a16:creationId xmlns:a16="http://schemas.microsoft.com/office/drawing/2014/main" id="{17634D96-8BD3-6E9F-467A-4FA7F22F8C7E}"/>
              </a:ext>
            </a:extLst>
          </p:cNvPr>
          <p:cNvSpPr txBox="1">
            <a:spLocks/>
          </p:cNvSpPr>
          <p:nvPr/>
        </p:nvSpPr>
        <p:spPr>
          <a:xfrm>
            <a:off x="112542" y="984738"/>
            <a:ext cx="11927058" cy="5508139"/>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69265" lvl="1">
              <a:buClr>
                <a:srgbClr val="005171"/>
              </a:buClr>
              <a:buSzPct val="138888"/>
              <a:tabLst>
                <a:tab pos="266065" algn="l"/>
              </a:tabLst>
            </a:pPr>
            <a:endParaRPr lang="en-US" sz="2400" spc="-5" dirty="0">
              <a:solidFill>
                <a:srgbClr val="264C9F"/>
              </a:solidFill>
              <a:latin typeface="IBM Plex Sans Text" panose="020B0604020202020204" charset="0"/>
              <a:cs typeface="Verdana"/>
            </a:endParaRPr>
          </a:p>
          <a:p>
            <a:pPr marL="354965" indent="-342900">
              <a:buClr>
                <a:srgbClr val="005171"/>
              </a:buClr>
              <a:buSzPct val="138888"/>
              <a:buFont typeface="Arial" panose="020B0604020202020204" pitchFamily="34" charset="0"/>
              <a:buChar char="•"/>
              <a:tabLst>
                <a:tab pos="266065" algn="l"/>
              </a:tabLst>
            </a:pPr>
            <a:endParaRPr lang="en-US" sz="2400" spc="-5" dirty="0">
              <a:solidFill>
                <a:srgbClr val="264C9F"/>
              </a:solidFill>
              <a:latin typeface="IBM Plex Sans Text" panose="020B0604020202020204" charset="0"/>
              <a:cs typeface="Verdana"/>
            </a:endParaRPr>
          </a:p>
        </p:txBody>
      </p:sp>
      <p:grpSp>
        <p:nvGrpSpPr>
          <p:cNvPr id="4" name="Group 3">
            <a:extLst>
              <a:ext uri="{FF2B5EF4-FFF2-40B4-BE49-F238E27FC236}">
                <a16:creationId xmlns:a16="http://schemas.microsoft.com/office/drawing/2014/main" id="{9EB0217A-3CCC-2FD7-FF79-B18EC3DEA0A1}"/>
              </a:ext>
            </a:extLst>
          </p:cNvPr>
          <p:cNvGrpSpPr/>
          <p:nvPr/>
        </p:nvGrpSpPr>
        <p:grpSpPr>
          <a:xfrm>
            <a:off x="838200" y="1377712"/>
            <a:ext cx="9525000" cy="5003288"/>
            <a:chOff x="427245" y="1371600"/>
            <a:chExt cx="8610600" cy="2480909"/>
          </a:xfrm>
        </p:grpSpPr>
        <p:pic>
          <p:nvPicPr>
            <p:cNvPr id="5" name="Picture 4">
              <a:extLst>
                <a:ext uri="{FF2B5EF4-FFF2-40B4-BE49-F238E27FC236}">
                  <a16:creationId xmlns:a16="http://schemas.microsoft.com/office/drawing/2014/main" id="{74FFF70E-16B6-441B-4E92-1224C3B2CF0C}"/>
                </a:ext>
              </a:extLst>
            </p:cNvPr>
            <p:cNvPicPr>
              <a:picLocks noChangeAspect="1"/>
            </p:cNvPicPr>
            <p:nvPr/>
          </p:nvPicPr>
          <p:blipFill>
            <a:blip r:embed="rId2"/>
            <a:stretch>
              <a:fillRect/>
            </a:stretch>
          </p:blipFill>
          <p:spPr>
            <a:xfrm>
              <a:off x="431256" y="1371600"/>
              <a:ext cx="7830224" cy="1770972"/>
            </a:xfrm>
            <a:prstGeom prst="rect">
              <a:avLst/>
            </a:prstGeom>
          </p:spPr>
        </p:pic>
        <p:sp>
          <p:nvSpPr>
            <p:cNvPr id="6" name="TextBox 5">
              <a:extLst>
                <a:ext uri="{FF2B5EF4-FFF2-40B4-BE49-F238E27FC236}">
                  <a16:creationId xmlns:a16="http://schemas.microsoft.com/office/drawing/2014/main" id="{5B830A9C-93FA-8D2A-8CA5-D80456A7796D}"/>
                </a:ext>
              </a:extLst>
            </p:cNvPr>
            <p:cNvSpPr txBox="1"/>
            <p:nvPr/>
          </p:nvSpPr>
          <p:spPr>
            <a:xfrm>
              <a:off x="427245" y="3181350"/>
              <a:ext cx="8610600" cy="671159"/>
            </a:xfrm>
            <a:prstGeom prst="rect">
              <a:avLst/>
            </a:prstGeom>
            <a:noFill/>
          </p:spPr>
          <p:txBody>
            <a:bodyPr wrap="square" lIns="91440" tIns="45720" rIns="91440" bIns="45720" rtlCol="0" anchor="t">
              <a:spAutoFit/>
            </a:bodyPr>
            <a:lstStyle/>
            <a:p>
              <a:r>
                <a:rPr lang="en-US" sz="2000" dirty="0">
                  <a:solidFill>
                    <a:schemeClr val="tx2"/>
                  </a:solidFill>
                  <a:latin typeface="IBM Plex Sans Text"/>
                </a:rPr>
                <a:t>Source: E. </a:t>
              </a:r>
              <a:r>
                <a:rPr lang="en-US" sz="2000" dirty="0" err="1">
                  <a:solidFill>
                    <a:schemeClr val="tx2"/>
                  </a:solidFill>
                  <a:latin typeface="IBM Plex Sans Text"/>
                </a:rPr>
                <a:t>Teenstra</a:t>
              </a:r>
              <a:r>
                <a:rPr lang="en-US" sz="2000" dirty="0">
                  <a:solidFill>
                    <a:schemeClr val="tx2"/>
                  </a:solidFill>
                  <a:latin typeface="IBM Plex Sans Text"/>
                </a:rPr>
                <a:t> et al. 2015. Manure Management in the (Sub-)Tropics; Training Manual for Extension Workers</a:t>
              </a:r>
            </a:p>
            <a:p>
              <a:endParaRPr lang="en-US" sz="2000" dirty="0">
                <a:solidFill>
                  <a:schemeClr val="tx2"/>
                </a:solidFill>
                <a:latin typeface="IBM Plex Sans Text"/>
              </a:endParaRPr>
            </a:p>
            <a:p>
              <a:r>
                <a:rPr lang="en-US" sz="2000" dirty="0">
                  <a:solidFill>
                    <a:schemeClr val="tx2"/>
                  </a:solidFill>
                  <a:latin typeface="IBM Plex Sans Text"/>
                </a:rPr>
                <a:t>Cows weighing about 250 kg to 400 kg.</a:t>
              </a:r>
            </a:p>
          </p:txBody>
        </p:sp>
      </p:grpSp>
    </p:spTree>
    <p:extLst>
      <p:ext uri="{BB962C8B-B14F-4D97-AF65-F5344CB8AC3E}">
        <p14:creationId xmlns:p14="http://schemas.microsoft.com/office/powerpoint/2010/main" val="531186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A101-7CEB-8C1D-39B6-1D87883FC3BB}"/>
              </a:ext>
            </a:extLst>
          </p:cNvPr>
          <p:cNvSpPr>
            <a:spLocks noGrp="1"/>
          </p:cNvSpPr>
          <p:nvPr>
            <p:ph type="title"/>
          </p:nvPr>
        </p:nvSpPr>
        <p:spPr>
          <a:xfrm>
            <a:off x="336000" y="549000"/>
            <a:ext cx="10515600" cy="874952"/>
          </a:xfrm>
        </p:spPr>
        <p:txBody>
          <a:bodyPr>
            <a:noAutofit/>
          </a:bodyPr>
          <a:lstStyle/>
          <a:p>
            <a:r>
              <a:rPr lang="en-GB" sz="3200" b="1" dirty="0">
                <a:latin typeface="IBM Plex Sans Text" panose="020B0604020202020204" charset="0"/>
              </a:rPr>
              <a:t>Composition of cattle</a:t>
            </a:r>
            <a:r>
              <a:rPr lang="en-GB" sz="3200" b="1" dirty="0"/>
              <a:t> excreta</a:t>
            </a:r>
            <a:br>
              <a:rPr lang="en-GB" sz="3200" b="1" dirty="0"/>
            </a:br>
            <a:endParaRPr lang="nl-NL" sz="3200" b="1" dirty="0"/>
          </a:p>
        </p:txBody>
      </p:sp>
      <p:sp>
        <p:nvSpPr>
          <p:cNvPr id="3" name="Content Placeholder 2">
            <a:extLst>
              <a:ext uri="{FF2B5EF4-FFF2-40B4-BE49-F238E27FC236}">
                <a16:creationId xmlns:a16="http://schemas.microsoft.com/office/drawing/2014/main" id="{E473DBF4-9826-2857-A7CF-E3D7E4646949}"/>
              </a:ext>
            </a:extLst>
          </p:cNvPr>
          <p:cNvSpPr>
            <a:spLocks noGrp="1"/>
          </p:cNvSpPr>
          <p:nvPr>
            <p:ph idx="1"/>
          </p:nvPr>
        </p:nvSpPr>
        <p:spPr>
          <a:xfrm>
            <a:off x="336000" y="1269000"/>
            <a:ext cx="11353800" cy="5365116"/>
          </a:xfrm>
        </p:spPr>
        <p:txBody>
          <a:bodyPr>
            <a:normAutofit/>
          </a:bodyPr>
          <a:lstStyle/>
          <a:p>
            <a:pPr marL="0" indent="0">
              <a:lnSpc>
                <a:spcPct val="100000"/>
              </a:lnSpc>
              <a:buClr>
                <a:srgbClr val="005171"/>
              </a:buClr>
              <a:buSzPct val="138888"/>
              <a:buNone/>
              <a:tabLst>
                <a:tab pos="266065" algn="l"/>
              </a:tabLst>
            </a:pPr>
            <a:r>
              <a:rPr lang="en-US" sz="2400" b="1" spc="-5" dirty="0">
                <a:solidFill>
                  <a:srgbClr val="264C9F"/>
                </a:solidFill>
                <a:latin typeface="IBM Plex Sans Text" panose="020B0604020202020204" charset="0"/>
                <a:cs typeface="Verdana"/>
              </a:rPr>
              <a:t>Macro nutrients</a:t>
            </a:r>
          </a:p>
          <a:p>
            <a:pPr marL="354965" indent="-342900">
              <a:lnSpc>
                <a:spcPct val="100000"/>
              </a:lnSpc>
              <a:buClr>
                <a:srgbClr val="005171"/>
              </a:buClr>
              <a:buSzPct val="138888"/>
              <a:tabLst>
                <a:tab pos="266065" algn="l"/>
              </a:tabLst>
            </a:pPr>
            <a:r>
              <a:rPr lang="en-US" sz="2400" spc="-5" dirty="0">
                <a:solidFill>
                  <a:srgbClr val="264C9F"/>
                </a:solidFill>
                <a:latin typeface="IBM Plex Sans Text" panose="020B0604020202020204" charset="0"/>
                <a:cs typeface="Verdana"/>
              </a:rPr>
              <a:t>Primary</a:t>
            </a:r>
            <a:r>
              <a:rPr lang="en-US" sz="2400" spc="-15" dirty="0">
                <a:solidFill>
                  <a:srgbClr val="264C9F"/>
                </a:solidFill>
                <a:latin typeface="IBM Plex Sans Text" panose="020B0604020202020204" charset="0"/>
                <a:cs typeface="Verdana"/>
              </a:rPr>
              <a:t> </a:t>
            </a:r>
            <a:r>
              <a:rPr lang="en-US" sz="2400" spc="-5" dirty="0">
                <a:solidFill>
                  <a:srgbClr val="264C9F"/>
                </a:solidFill>
                <a:latin typeface="IBM Plex Sans Text" panose="020B0604020202020204" charset="0"/>
                <a:cs typeface="Verdana"/>
              </a:rPr>
              <a:t>nutrients:</a:t>
            </a:r>
            <a:r>
              <a:rPr lang="en-US" sz="2400" spc="5" dirty="0">
                <a:solidFill>
                  <a:srgbClr val="264C9F"/>
                </a:solidFill>
                <a:latin typeface="IBM Plex Sans Text" panose="020B0604020202020204" charset="0"/>
                <a:cs typeface="Verdana"/>
              </a:rPr>
              <a:t> </a:t>
            </a:r>
          </a:p>
          <a:p>
            <a:pPr marL="1040765" lvl="2" indent="-342900">
              <a:lnSpc>
                <a:spcPct val="100000"/>
              </a:lnSpc>
              <a:buClr>
                <a:srgbClr val="005171"/>
              </a:buClr>
              <a:buSzPct val="138888"/>
              <a:tabLst>
                <a:tab pos="266065" algn="l"/>
              </a:tabLst>
            </a:pPr>
            <a:r>
              <a:rPr lang="en-US" sz="2400" spc="-5" dirty="0">
                <a:solidFill>
                  <a:srgbClr val="264C9F"/>
                </a:solidFill>
                <a:latin typeface="IBM Plex Sans Text" panose="020B0604020202020204" charset="0"/>
                <a:cs typeface="Verdana"/>
              </a:rPr>
              <a:t>nitrogen</a:t>
            </a:r>
            <a:r>
              <a:rPr lang="en-US" sz="2400" spc="25" dirty="0">
                <a:solidFill>
                  <a:srgbClr val="264C9F"/>
                </a:solidFill>
                <a:latin typeface="IBM Plex Sans Text" panose="020B0604020202020204" charset="0"/>
                <a:cs typeface="Verdana"/>
              </a:rPr>
              <a:t> </a:t>
            </a:r>
            <a:r>
              <a:rPr lang="en-US" sz="2400" dirty="0">
                <a:solidFill>
                  <a:srgbClr val="264C9F"/>
                </a:solidFill>
                <a:latin typeface="IBM Plex Sans Text" panose="020B0604020202020204" charset="0"/>
                <a:cs typeface="Verdana"/>
              </a:rPr>
              <a:t>(N) in the dung and urine </a:t>
            </a:r>
            <a:endParaRPr lang="en-US" sz="2400" spc="-10" dirty="0">
              <a:solidFill>
                <a:srgbClr val="264C9F"/>
              </a:solidFill>
              <a:latin typeface="IBM Plex Sans Text" panose="020B0604020202020204" charset="0"/>
              <a:cs typeface="Verdana"/>
            </a:endParaRPr>
          </a:p>
          <a:p>
            <a:pPr marL="1040765" lvl="2" indent="-342900">
              <a:lnSpc>
                <a:spcPct val="100000"/>
              </a:lnSpc>
              <a:buClr>
                <a:srgbClr val="005171"/>
              </a:buClr>
              <a:buSzPct val="138888"/>
              <a:tabLst>
                <a:tab pos="266065" algn="l"/>
              </a:tabLst>
            </a:pPr>
            <a:r>
              <a:rPr lang="en-US" sz="2400" dirty="0">
                <a:solidFill>
                  <a:srgbClr val="264C9F"/>
                </a:solidFill>
                <a:latin typeface="IBM Plex Sans Text" panose="020B0604020202020204" charset="0"/>
                <a:cs typeface="Verdana"/>
              </a:rPr>
              <a:t>phosphorus</a:t>
            </a:r>
            <a:r>
              <a:rPr lang="en-US" sz="2400" spc="10" dirty="0">
                <a:solidFill>
                  <a:srgbClr val="264C9F"/>
                </a:solidFill>
                <a:latin typeface="IBM Plex Sans Text" panose="020B0604020202020204" charset="0"/>
                <a:cs typeface="Verdana"/>
              </a:rPr>
              <a:t> </a:t>
            </a:r>
            <a:r>
              <a:rPr lang="en-US" sz="2400" dirty="0">
                <a:solidFill>
                  <a:srgbClr val="264C9F"/>
                </a:solidFill>
                <a:latin typeface="IBM Plex Sans Text" panose="020B0604020202020204" charset="0"/>
                <a:cs typeface="Verdana"/>
              </a:rPr>
              <a:t>(P) in the dung</a:t>
            </a:r>
          </a:p>
          <a:p>
            <a:pPr marL="1040765" lvl="2" indent="-342900">
              <a:lnSpc>
                <a:spcPct val="100000"/>
              </a:lnSpc>
              <a:buClr>
                <a:srgbClr val="005171"/>
              </a:buClr>
              <a:buSzPct val="138888"/>
              <a:tabLst>
                <a:tab pos="266065" algn="l"/>
              </a:tabLst>
            </a:pPr>
            <a:r>
              <a:rPr lang="en-US" sz="2400" spc="-5" dirty="0">
                <a:solidFill>
                  <a:srgbClr val="264C9F"/>
                </a:solidFill>
                <a:latin typeface="IBM Plex Sans Text" panose="020B0604020202020204" charset="0"/>
                <a:cs typeface="Verdana"/>
              </a:rPr>
              <a:t>potassium</a:t>
            </a:r>
            <a:r>
              <a:rPr lang="en-US" sz="2400" spc="5" dirty="0">
                <a:solidFill>
                  <a:srgbClr val="264C9F"/>
                </a:solidFill>
                <a:latin typeface="IBM Plex Sans Text" panose="020B0604020202020204" charset="0"/>
                <a:cs typeface="Verdana"/>
              </a:rPr>
              <a:t> </a:t>
            </a:r>
            <a:r>
              <a:rPr lang="en-US" sz="2400" dirty="0">
                <a:solidFill>
                  <a:srgbClr val="264C9F"/>
                </a:solidFill>
                <a:latin typeface="IBM Plex Sans Text" panose="020B0604020202020204" charset="0"/>
                <a:cs typeface="Verdana"/>
              </a:rPr>
              <a:t>(K): mainly in the urine</a:t>
            </a:r>
          </a:p>
          <a:p>
            <a:pPr marL="354965" indent="-342900">
              <a:lnSpc>
                <a:spcPct val="100000"/>
              </a:lnSpc>
              <a:buClr>
                <a:srgbClr val="005171"/>
              </a:buClr>
              <a:buSzPct val="138888"/>
              <a:tabLst>
                <a:tab pos="266065" algn="l"/>
              </a:tabLst>
            </a:pPr>
            <a:r>
              <a:rPr lang="en-US" sz="2400" spc="-5" dirty="0">
                <a:solidFill>
                  <a:srgbClr val="264C9F"/>
                </a:solidFill>
                <a:latin typeface="IBM Plex Sans Text" panose="020B0604020202020204" charset="0"/>
                <a:cs typeface="Verdana"/>
              </a:rPr>
              <a:t>Secondary nutrients mainly in the dung:</a:t>
            </a:r>
            <a:r>
              <a:rPr lang="en-US" sz="2400" spc="10" dirty="0">
                <a:solidFill>
                  <a:srgbClr val="264C9F"/>
                </a:solidFill>
                <a:latin typeface="IBM Plex Sans Text" panose="020B0604020202020204" charset="0"/>
                <a:cs typeface="Verdana"/>
              </a:rPr>
              <a:t> m</a:t>
            </a:r>
            <a:r>
              <a:rPr lang="en-US" sz="2400" spc="-5" dirty="0">
                <a:solidFill>
                  <a:srgbClr val="264C9F"/>
                </a:solidFill>
                <a:latin typeface="IBM Plex Sans Text" panose="020B0604020202020204" charset="0"/>
                <a:cs typeface="Verdana"/>
              </a:rPr>
              <a:t>agnesium</a:t>
            </a:r>
            <a:r>
              <a:rPr lang="en-US" sz="2400" spc="-10" dirty="0">
                <a:solidFill>
                  <a:srgbClr val="264C9F"/>
                </a:solidFill>
                <a:latin typeface="IBM Plex Sans Text" panose="020B0604020202020204" charset="0"/>
                <a:cs typeface="Verdana"/>
              </a:rPr>
              <a:t> </a:t>
            </a:r>
            <a:r>
              <a:rPr lang="en-US" sz="2400" dirty="0">
                <a:solidFill>
                  <a:srgbClr val="264C9F"/>
                </a:solidFill>
                <a:latin typeface="IBM Plex Sans Text" panose="020B0604020202020204" charset="0"/>
                <a:cs typeface="Verdana"/>
              </a:rPr>
              <a:t>(Mg),</a:t>
            </a:r>
            <a:r>
              <a:rPr lang="en-US" sz="2400" spc="-10" dirty="0">
                <a:solidFill>
                  <a:srgbClr val="264C9F"/>
                </a:solidFill>
                <a:latin typeface="IBM Plex Sans Text" panose="020B0604020202020204" charset="0"/>
                <a:cs typeface="Verdana"/>
              </a:rPr>
              <a:t> c</a:t>
            </a:r>
            <a:r>
              <a:rPr lang="en-US" sz="2400" spc="-5" dirty="0">
                <a:solidFill>
                  <a:srgbClr val="264C9F"/>
                </a:solidFill>
                <a:latin typeface="IBM Plex Sans Text" panose="020B0604020202020204" charset="0"/>
                <a:cs typeface="Verdana"/>
              </a:rPr>
              <a:t>alcium</a:t>
            </a:r>
            <a:r>
              <a:rPr lang="en-US" sz="2400" spc="-10" dirty="0">
                <a:solidFill>
                  <a:srgbClr val="264C9F"/>
                </a:solidFill>
                <a:latin typeface="IBM Plex Sans Text" panose="020B0604020202020204" charset="0"/>
                <a:cs typeface="Verdana"/>
              </a:rPr>
              <a:t> </a:t>
            </a:r>
            <a:r>
              <a:rPr lang="en-US" sz="2400" dirty="0">
                <a:solidFill>
                  <a:srgbClr val="264C9F"/>
                </a:solidFill>
                <a:latin typeface="IBM Plex Sans Text" panose="020B0604020202020204" charset="0"/>
                <a:cs typeface="Verdana"/>
              </a:rPr>
              <a:t>(Ca),</a:t>
            </a:r>
            <a:r>
              <a:rPr lang="en-US" sz="2400" spc="-25" dirty="0">
                <a:solidFill>
                  <a:srgbClr val="264C9F"/>
                </a:solidFill>
                <a:latin typeface="IBM Plex Sans Text" panose="020B0604020202020204" charset="0"/>
                <a:cs typeface="Verdana"/>
              </a:rPr>
              <a:t> </a:t>
            </a:r>
            <a:br>
              <a:rPr lang="en-US" sz="2400" spc="-25" dirty="0">
                <a:solidFill>
                  <a:srgbClr val="264C9F"/>
                </a:solidFill>
                <a:latin typeface="IBM Plex Sans Text" panose="020B0604020202020204" charset="0"/>
                <a:cs typeface="Verdana"/>
              </a:rPr>
            </a:br>
            <a:r>
              <a:rPr lang="en-US" sz="2400" spc="-25" dirty="0">
                <a:solidFill>
                  <a:srgbClr val="264C9F"/>
                </a:solidFill>
                <a:latin typeface="IBM Plex Sans Text" panose="020B0604020202020204" charset="0"/>
                <a:cs typeface="Verdana"/>
              </a:rPr>
              <a:t>s</a:t>
            </a:r>
            <a:r>
              <a:rPr lang="en-US" sz="2400" spc="-5" dirty="0">
                <a:solidFill>
                  <a:srgbClr val="264C9F"/>
                </a:solidFill>
                <a:latin typeface="IBM Plex Sans Text" panose="020B0604020202020204" charset="0"/>
                <a:cs typeface="Verdana"/>
              </a:rPr>
              <a:t>ulfur</a:t>
            </a:r>
            <a:r>
              <a:rPr lang="en-US" sz="2400" spc="20" dirty="0">
                <a:solidFill>
                  <a:srgbClr val="264C9F"/>
                </a:solidFill>
                <a:latin typeface="IBM Plex Sans Text" panose="020B0604020202020204" charset="0"/>
                <a:cs typeface="Verdana"/>
              </a:rPr>
              <a:t> </a:t>
            </a:r>
            <a:r>
              <a:rPr lang="en-US" sz="2400" dirty="0">
                <a:solidFill>
                  <a:srgbClr val="264C9F"/>
                </a:solidFill>
                <a:latin typeface="IBM Plex Sans Text" panose="020B0604020202020204" charset="0"/>
                <a:cs typeface="Verdana"/>
              </a:rPr>
              <a:t>(S)</a:t>
            </a:r>
          </a:p>
          <a:p>
            <a:pPr marL="12065" indent="0">
              <a:lnSpc>
                <a:spcPct val="100000"/>
              </a:lnSpc>
              <a:buClr>
                <a:srgbClr val="005171"/>
              </a:buClr>
              <a:buSzPct val="138888"/>
              <a:buNone/>
              <a:tabLst>
                <a:tab pos="266065" algn="l"/>
              </a:tabLst>
            </a:pPr>
            <a:r>
              <a:rPr lang="en-US" sz="2400" b="1" spc="-5" dirty="0">
                <a:solidFill>
                  <a:srgbClr val="264C9F"/>
                </a:solidFill>
                <a:latin typeface="IBM Plex Sans Text" panose="020B0604020202020204" charset="0"/>
                <a:cs typeface="Verdana"/>
              </a:rPr>
              <a:t>Micro</a:t>
            </a:r>
            <a:r>
              <a:rPr lang="en-US" sz="2400" b="1" spc="-10" dirty="0">
                <a:solidFill>
                  <a:srgbClr val="264C9F"/>
                </a:solidFill>
                <a:latin typeface="IBM Plex Sans Text" panose="020B0604020202020204" charset="0"/>
                <a:cs typeface="Verdana"/>
              </a:rPr>
              <a:t> </a:t>
            </a:r>
            <a:r>
              <a:rPr lang="en-US" sz="2400" b="1" spc="-5" dirty="0">
                <a:solidFill>
                  <a:srgbClr val="264C9F"/>
                </a:solidFill>
                <a:latin typeface="IBM Plex Sans Text" panose="020B0604020202020204" charset="0"/>
                <a:cs typeface="Verdana"/>
              </a:rPr>
              <a:t>nutrients</a:t>
            </a:r>
            <a:r>
              <a:rPr lang="en-US" sz="2400" b="1" dirty="0">
                <a:solidFill>
                  <a:srgbClr val="264C9F"/>
                </a:solidFill>
                <a:latin typeface="IBM Plex Sans Text" panose="020B0604020202020204" charset="0"/>
                <a:cs typeface="Verdana"/>
              </a:rPr>
              <a:t> </a:t>
            </a:r>
            <a:r>
              <a:rPr lang="en-US" sz="2400" b="1" spc="-5" dirty="0">
                <a:solidFill>
                  <a:srgbClr val="264C9F"/>
                </a:solidFill>
                <a:latin typeface="IBM Plex Sans Text" panose="020B0604020202020204" charset="0"/>
                <a:cs typeface="Verdana"/>
              </a:rPr>
              <a:t>or</a:t>
            </a:r>
            <a:r>
              <a:rPr lang="en-US" sz="2400" b="1" dirty="0">
                <a:solidFill>
                  <a:srgbClr val="264C9F"/>
                </a:solidFill>
                <a:latin typeface="IBM Plex Sans Text" panose="020B0604020202020204" charset="0"/>
                <a:cs typeface="Verdana"/>
              </a:rPr>
              <a:t> </a:t>
            </a:r>
            <a:r>
              <a:rPr lang="en-US" sz="2400" b="1" spc="-15" dirty="0">
                <a:solidFill>
                  <a:srgbClr val="264C9F"/>
                </a:solidFill>
                <a:latin typeface="IBM Plex Sans Text" panose="020B0604020202020204" charset="0"/>
                <a:cs typeface="Verdana"/>
              </a:rPr>
              <a:t>trace</a:t>
            </a:r>
            <a:r>
              <a:rPr lang="en-US" sz="2400" b="1" spc="-5" dirty="0">
                <a:solidFill>
                  <a:srgbClr val="264C9F"/>
                </a:solidFill>
                <a:latin typeface="IBM Plex Sans Text" panose="020B0604020202020204" charset="0"/>
                <a:cs typeface="Verdana"/>
              </a:rPr>
              <a:t> elements in urine and dung:</a:t>
            </a:r>
            <a:endParaRPr lang="en-US" sz="2400" dirty="0">
              <a:solidFill>
                <a:srgbClr val="264C9F"/>
              </a:solidFill>
              <a:latin typeface="IBM Plex Sans Text" panose="020B0604020202020204" charset="0"/>
              <a:cs typeface="Verdana"/>
            </a:endParaRPr>
          </a:p>
          <a:p>
            <a:pPr marL="12065" indent="0">
              <a:lnSpc>
                <a:spcPct val="100000"/>
              </a:lnSpc>
              <a:buClr>
                <a:srgbClr val="005171"/>
              </a:buClr>
              <a:buSzPct val="138888"/>
              <a:buNone/>
              <a:tabLst>
                <a:tab pos="266065" algn="l"/>
              </a:tabLst>
            </a:pPr>
            <a:r>
              <a:rPr lang="en-US" sz="2400" spc="-5" dirty="0">
                <a:solidFill>
                  <a:srgbClr val="264C9F"/>
                </a:solidFill>
                <a:latin typeface="IBM Plex Sans Text" panose="020B0604020202020204" charset="0"/>
                <a:cs typeface="Verdana"/>
              </a:rPr>
              <a:t>    Na,</a:t>
            </a:r>
            <a:r>
              <a:rPr lang="en-US" sz="2400" spc="-10" dirty="0">
                <a:solidFill>
                  <a:srgbClr val="264C9F"/>
                </a:solidFill>
                <a:latin typeface="IBM Plex Sans Text" panose="020B0604020202020204" charset="0"/>
                <a:cs typeface="Verdana"/>
              </a:rPr>
              <a:t> </a:t>
            </a:r>
            <a:r>
              <a:rPr lang="en-US" sz="2400" dirty="0">
                <a:solidFill>
                  <a:srgbClr val="264C9F"/>
                </a:solidFill>
                <a:latin typeface="IBM Plex Sans Text" panose="020B0604020202020204" charset="0"/>
                <a:cs typeface="Verdana"/>
              </a:rPr>
              <a:t>Cl,</a:t>
            </a:r>
            <a:r>
              <a:rPr lang="en-US" sz="2400" spc="-15" dirty="0">
                <a:solidFill>
                  <a:srgbClr val="264C9F"/>
                </a:solidFill>
                <a:latin typeface="IBM Plex Sans Text" panose="020B0604020202020204" charset="0"/>
                <a:cs typeface="Verdana"/>
              </a:rPr>
              <a:t> </a:t>
            </a:r>
            <a:r>
              <a:rPr lang="en-US" sz="2400" dirty="0">
                <a:solidFill>
                  <a:srgbClr val="264C9F"/>
                </a:solidFill>
                <a:latin typeface="IBM Plex Sans Text" panose="020B0604020202020204" charset="0"/>
                <a:cs typeface="Verdana"/>
              </a:rPr>
              <a:t>Cu,</a:t>
            </a:r>
            <a:r>
              <a:rPr lang="en-US" sz="2400" spc="-10" dirty="0">
                <a:solidFill>
                  <a:srgbClr val="264C9F"/>
                </a:solidFill>
                <a:latin typeface="IBM Plex Sans Text" panose="020B0604020202020204" charset="0"/>
                <a:cs typeface="Verdana"/>
              </a:rPr>
              <a:t> </a:t>
            </a:r>
            <a:r>
              <a:rPr lang="en-US" sz="2400" dirty="0">
                <a:solidFill>
                  <a:srgbClr val="264C9F"/>
                </a:solidFill>
                <a:latin typeface="IBM Plex Sans Text" panose="020B0604020202020204" charset="0"/>
                <a:cs typeface="Verdana"/>
              </a:rPr>
              <a:t>Zn,</a:t>
            </a:r>
            <a:r>
              <a:rPr lang="en-US" sz="2400" spc="-15" dirty="0">
                <a:solidFill>
                  <a:srgbClr val="264C9F"/>
                </a:solidFill>
                <a:latin typeface="IBM Plex Sans Text" panose="020B0604020202020204" charset="0"/>
                <a:cs typeface="Verdana"/>
              </a:rPr>
              <a:t> </a:t>
            </a:r>
            <a:r>
              <a:rPr lang="en-US" sz="2400" spc="-5" dirty="0">
                <a:solidFill>
                  <a:srgbClr val="264C9F"/>
                </a:solidFill>
                <a:latin typeface="IBM Plex Sans Text" panose="020B0604020202020204" charset="0"/>
                <a:cs typeface="Verdana"/>
              </a:rPr>
              <a:t>B,</a:t>
            </a:r>
            <a:r>
              <a:rPr lang="en-US" sz="2400" spc="5" dirty="0">
                <a:solidFill>
                  <a:srgbClr val="264C9F"/>
                </a:solidFill>
                <a:latin typeface="IBM Plex Sans Text" panose="020B0604020202020204" charset="0"/>
                <a:cs typeface="Verdana"/>
              </a:rPr>
              <a:t> </a:t>
            </a:r>
            <a:r>
              <a:rPr lang="en-US" sz="2400" spc="-5" dirty="0">
                <a:solidFill>
                  <a:srgbClr val="264C9F"/>
                </a:solidFill>
                <a:latin typeface="IBM Plex Sans Text" panose="020B0604020202020204" charset="0"/>
                <a:cs typeface="Verdana"/>
              </a:rPr>
              <a:t>Mn,</a:t>
            </a:r>
            <a:r>
              <a:rPr lang="en-US" sz="2400" spc="-15" dirty="0">
                <a:solidFill>
                  <a:srgbClr val="264C9F"/>
                </a:solidFill>
                <a:latin typeface="IBM Plex Sans Text" panose="020B0604020202020204" charset="0"/>
                <a:cs typeface="Verdana"/>
              </a:rPr>
              <a:t> </a:t>
            </a:r>
            <a:r>
              <a:rPr lang="en-US" sz="2400" dirty="0">
                <a:solidFill>
                  <a:srgbClr val="264C9F"/>
                </a:solidFill>
                <a:latin typeface="IBM Plex Sans Text" panose="020B0604020202020204" charset="0"/>
                <a:cs typeface="Verdana"/>
              </a:rPr>
              <a:t>Fe,</a:t>
            </a:r>
            <a:r>
              <a:rPr lang="en-US" sz="2400" spc="-10" dirty="0">
                <a:solidFill>
                  <a:srgbClr val="264C9F"/>
                </a:solidFill>
                <a:latin typeface="IBM Plex Sans Text" panose="020B0604020202020204" charset="0"/>
                <a:cs typeface="Verdana"/>
              </a:rPr>
              <a:t> </a:t>
            </a:r>
            <a:r>
              <a:rPr lang="en-US" sz="2400" dirty="0">
                <a:solidFill>
                  <a:srgbClr val="264C9F"/>
                </a:solidFill>
                <a:latin typeface="IBM Plex Sans Text" panose="020B0604020202020204" charset="0"/>
                <a:cs typeface="Verdana"/>
              </a:rPr>
              <a:t>Cr,</a:t>
            </a:r>
            <a:r>
              <a:rPr lang="en-US" sz="2400" spc="-15" dirty="0">
                <a:solidFill>
                  <a:srgbClr val="264C9F"/>
                </a:solidFill>
                <a:latin typeface="IBM Plex Sans Text" panose="020B0604020202020204" charset="0"/>
                <a:cs typeface="Verdana"/>
              </a:rPr>
              <a:t> </a:t>
            </a:r>
            <a:r>
              <a:rPr lang="en-US" sz="2400" spc="-5" dirty="0">
                <a:solidFill>
                  <a:srgbClr val="264C9F"/>
                </a:solidFill>
                <a:latin typeface="IBM Plex Sans Text" panose="020B0604020202020204" charset="0"/>
                <a:cs typeface="Verdana"/>
              </a:rPr>
              <a:t>Mo,</a:t>
            </a:r>
            <a:r>
              <a:rPr lang="en-US" sz="2400" spc="-10" dirty="0">
                <a:solidFill>
                  <a:srgbClr val="264C9F"/>
                </a:solidFill>
                <a:latin typeface="IBM Plex Sans Text" panose="020B0604020202020204" charset="0"/>
                <a:cs typeface="Verdana"/>
              </a:rPr>
              <a:t> </a:t>
            </a:r>
            <a:r>
              <a:rPr lang="en-US" sz="2400" dirty="0">
                <a:solidFill>
                  <a:srgbClr val="264C9F"/>
                </a:solidFill>
                <a:latin typeface="IBM Plex Sans Text" panose="020B0604020202020204" charset="0"/>
                <a:cs typeface="Verdana"/>
              </a:rPr>
              <a:t>Co,</a:t>
            </a:r>
            <a:r>
              <a:rPr lang="en-US" sz="2400" spc="-15" dirty="0">
                <a:solidFill>
                  <a:srgbClr val="264C9F"/>
                </a:solidFill>
                <a:latin typeface="IBM Plex Sans Text" panose="020B0604020202020204" charset="0"/>
                <a:cs typeface="Verdana"/>
              </a:rPr>
              <a:t> </a:t>
            </a:r>
            <a:r>
              <a:rPr lang="en-US" sz="2400" spc="-5" dirty="0">
                <a:solidFill>
                  <a:srgbClr val="264C9F"/>
                </a:solidFill>
                <a:latin typeface="IBM Plex Sans Text" panose="020B0604020202020204" charset="0"/>
                <a:cs typeface="Verdana"/>
              </a:rPr>
              <a:t>Se </a:t>
            </a:r>
          </a:p>
          <a:p>
            <a:pPr marL="297815" indent="-285750">
              <a:lnSpc>
                <a:spcPct val="100000"/>
              </a:lnSpc>
              <a:buClr>
                <a:srgbClr val="005171"/>
              </a:buClr>
              <a:buSzPct val="138888"/>
              <a:buFont typeface="Wingdings" panose="05000000000000000000" pitchFamily="2" charset="2"/>
              <a:buChar char="ü"/>
              <a:tabLst>
                <a:tab pos="266065" algn="l"/>
              </a:tabLst>
            </a:pPr>
            <a:endParaRPr lang="en-US" sz="2400" spc="-5" dirty="0">
              <a:solidFill>
                <a:srgbClr val="264C9F"/>
              </a:solidFill>
              <a:latin typeface="IBM Plex Sans Text" panose="020B0604020202020204" charset="0"/>
              <a:cs typeface="Verdana"/>
            </a:endParaRPr>
          </a:p>
          <a:p>
            <a:pPr marL="12065" indent="0">
              <a:lnSpc>
                <a:spcPct val="100000"/>
              </a:lnSpc>
              <a:buClr>
                <a:srgbClr val="005171"/>
              </a:buClr>
              <a:buSzPct val="138888"/>
              <a:buNone/>
              <a:tabLst>
                <a:tab pos="266065" algn="l"/>
              </a:tabLst>
            </a:pPr>
            <a:r>
              <a:rPr lang="en-US" sz="2400" b="1" spc="-5" dirty="0">
                <a:solidFill>
                  <a:srgbClr val="264C9F"/>
                </a:solidFill>
                <a:latin typeface="IBM Plex Sans Text" panose="020B0604020202020204" charset="0"/>
                <a:cs typeface="Verdana"/>
              </a:rPr>
              <a:t>Organic matter: </a:t>
            </a:r>
            <a:r>
              <a:rPr lang="en-US" sz="2400" spc="-5" dirty="0">
                <a:solidFill>
                  <a:srgbClr val="264C9F"/>
                </a:solidFill>
                <a:latin typeface="IBM Plex Sans Text" panose="020B0604020202020204" charset="0"/>
                <a:cs typeface="Verdana"/>
              </a:rPr>
              <a:t>many nutrients are bound in organic form </a:t>
            </a:r>
            <a:endParaRPr lang="en-US" sz="2400" dirty="0">
              <a:solidFill>
                <a:srgbClr val="264C9F"/>
              </a:solidFill>
              <a:latin typeface="IBM Plex Sans Text" panose="020B0604020202020204" charset="0"/>
              <a:cs typeface="Verdana"/>
            </a:endParaRPr>
          </a:p>
          <a:p>
            <a:endParaRPr lang="nl-NL" dirty="0"/>
          </a:p>
        </p:txBody>
      </p:sp>
    </p:spTree>
    <p:extLst>
      <p:ext uri="{BB962C8B-B14F-4D97-AF65-F5344CB8AC3E}">
        <p14:creationId xmlns:p14="http://schemas.microsoft.com/office/powerpoint/2010/main" val="1505208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9D95A-1BCA-30F9-715D-B723B0863E8B}"/>
              </a:ext>
            </a:extLst>
          </p:cNvPr>
          <p:cNvSpPr>
            <a:spLocks noGrp="1"/>
          </p:cNvSpPr>
          <p:nvPr>
            <p:ph type="title"/>
          </p:nvPr>
        </p:nvSpPr>
        <p:spPr>
          <a:xfrm>
            <a:off x="336000" y="540603"/>
            <a:ext cx="10515600" cy="1447800"/>
          </a:xfrm>
        </p:spPr>
        <p:txBody>
          <a:bodyPr>
            <a:normAutofit fontScale="90000"/>
          </a:bodyPr>
          <a:lstStyle/>
          <a:p>
            <a:r>
              <a:rPr lang="en-GB" sz="3600" b="1" dirty="0">
                <a:latin typeface="IBM Plex Sans Text" panose="020B0604020202020204" charset="0"/>
              </a:rPr>
              <a:t>Example of composition of dairy cattle slurry </a:t>
            </a:r>
            <a:br>
              <a:rPr lang="en-GB" sz="3100" dirty="0"/>
            </a:br>
            <a:br>
              <a:rPr lang="en-GB" sz="1800" dirty="0"/>
            </a:br>
            <a:br>
              <a:rPr lang="en-GB" dirty="0"/>
            </a:br>
            <a:br>
              <a:rPr lang="en-GB" dirty="0"/>
            </a:br>
            <a:endParaRPr lang="nl-NL" dirty="0"/>
          </a:p>
        </p:txBody>
      </p:sp>
      <p:graphicFrame>
        <p:nvGraphicFramePr>
          <p:cNvPr id="4" name="Table 4">
            <a:extLst>
              <a:ext uri="{FF2B5EF4-FFF2-40B4-BE49-F238E27FC236}">
                <a16:creationId xmlns:a16="http://schemas.microsoft.com/office/drawing/2014/main" id="{3E2B268E-769C-A764-32A2-B94C1D131C03}"/>
              </a:ext>
            </a:extLst>
          </p:cNvPr>
          <p:cNvGraphicFramePr>
            <a:graphicFrameLocks noGrp="1"/>
          </p:cNvGraphicFramePr>
          <p:nvPr>
            <p:ph idx="1"/>
            <p:extLst>
              <p:ext uri="{D42A27DB-BD31-4B8C-83A1-F6EECF244321}">
                <p14:modId xmlns:p14="http://schemas.microsoft.com/office/powerpoint/2010/main" val="2056542062"/>
              </p:ext>
            </p:extLst>
          </p:nvPr>
        </p:nvGraphicFramePr>
        <p:xfrm>
          <a:off x="609600" y="1209715"/>
          <a:ext cx="9448800" cy="4235285"/>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2769214614"/>
                    </a:ext>
                  </a:extLst>
                </a:gridCol>
                <a:gridCol w="4648200">
                  <a:extLst>
                    <a:ext uri="{9D8B030D-6E8A-4147-A177-3AD203B41FA5}">
                      <a16:colId xmlns:a16="http://schemas.microsoft.com/office/drawing/2014/main" val="714840219"/>
                    </a:ext>
                  </a:extLst>
                </a:gridCol>
              </a:tblGrid>
              <a:tr h="435238">
                <a:tc>
                  <a:txBody>
                    <a:bodyPr/>
                    <a:lstStyle/>
                    <a:p>
                      <a:r>
                        <a:rPr lang="en-GB" sz="2400" dirty="0"/>
                        <a:t>Nutrient in cattle slurry</a:t>
                      </a:r>
                      <a:endParaRPr lang="nl-NL" sz="2400" dirty="0"/>
                    </a:p>
                  </a:txBody>
                  <a:tcPr/>
                </a:tc>
                <a:tc>
                  <a:txBody>
                    <a:bodyPr/>
                    <a:lstStyle/>
                    <a:p>
                      <a:r>
                        <a:rPr lang="en-GB" sz="2400" dirty="0"/>
                        <a:t>Content of nutrient (%) </a:t>
                      </a:r>
                    </a:p>
                    <a:p>
                      <a:r>
                        <a:rPr lang="en-GB" sz="2400" dirty="0"/>
                        <a:t>On fresh weight basis</a:t>
                      </a:r>
                      <a:endParaRPr lang="nl-NL" sz="2400" dirty="0"/>
                    </a:p>
                  </a:txBody>
                  <a:tcPr/>
                </a:tc>
                <a:extLst>
                  <a:ext uri="{0D108BD9-81ED-4DB2-BD59-A6C34878D82A}">
                    <a16:rowId xmlns:a16="http://schemas.microsoft.com/office/drawing/2014/main" val="3086801281"/>
                  </a:ext>
                </a:extLst>
              </a:tr>
              <a:tr h="435238">
                <a:tc>
                  <a:txBody>
                    <a:bodyPr/>
                    <a:lstStyle/>
                    <a:p>
                      <a:r>
                        <a:rPr lang="en-GB" sz="2400" dirty="0"/>
                        <a:t>Dry matter </a:t>
                      </a:r>
                      <a:endParaRPr lang="nl-NL" sz="2400" dirty="0"/>
                    </a:p>
                  </a:txBody>
                  <a:tcPr anchor="ctr"/>
                </a:tc>
                <a:tc>
                  <a:txBody>
                    <a:bodyPr/>
                    <a:lstStyle/>
                    <a:p>
                      <a:pPr algn="ctr"/>
                      <a:r>
                        <a:rPr lang="en-GB" sz="2400" dirty="0"/>
                        <a:t>12.0</a:t>
                      </a:r>
                      <a:endParaRPr lang="nl-NL" sz="2400" dirty="0"/>
                    </a:p>
                  </a:txBody>
                  <a:tcPr anchor="ctr"/>
                </a:tc>
                <a:extLst>
                  <a:ext uri="{0D108BD9-81ED-4DB2-BD59-A6C34878D82A}">
                    <a16:rowId xmlns:a16="http://schemas.microsoft.com/office/drawing/2014/main" val="3111763116"/>
                  </a:ext>
                </a:extLst>
              </a:tr>
              <a:tr h="546969">
                <a:tc>
                  <a:txBody>
                    <a:bodyPr/>
                    <a:lstStyle/>
                    <a:p>
                      <a:r>
                        <a:rPr lang="en-GB" sz="2400" dirty="0"/>
                        <a:t>Organic matter</a:t>
                      </a:r>
                      <a:endParaRPr lang="nl-NL" sz="2400" dirty="0"/>
                    </a:p>
                  </a:txBody>
                  <a:tcPr anchor="ctr"/>
                </a:tc>
                <a:tc>
                  <a:txBody>
                    <a:bodyPr/>
                    <a:lstStyle/>
                    <a:p>
                      <a:pPr algn="ctr"/>
                      <a:r>
                        <a:rPr lang="en-GB" sz="2400" dirty="0"/>
                        <a:t>  7.7</a:t>
                      </a:r>
                      <a:endParaRPr lang="nl-NL" sz="2400" dirty="0"/>
                    </a:p>
                  </a:txBody>
                  <a:tcPr anchor="ctr"/>
                </a:tc>
                <a:extLst>
                  <a:ext uri="{0D108BD9-81ED-4DB2-BD59-A6C34878D82A}">
                    <a16:rowId xmlns:a16="http://schemas.microsoft.com/office/drawing/2014/main" val="670951687"/>
                  </a:ext>
                </a:extLst>
              </a:tr>
              <a:tr h="435238">
                <a:tc>
                  <a:txBody>
                    <a:bodyPr/>
                    <a:lstStyle/>
                    <a:p>
                      <a:r>
                        <a:rPr lang="en-GB" sz="2400" dirty="0"/>
                        <a:t>Nitrogen (N) total</a:t>
                      </a:r>
                      <a:endParaRPr lang="nl-NL" sz="2400" dirty="0"/>
                    </a:p>
                  </a:txBody>
                  <a:tcPr anchor="ctr"/>
                </a:tc>
                <a:tc>
                  <a:txBody>
                    <a:bodyPr/>
                    <a:lstStyle/>
                    <a:p>
                      <a:pPr algn="ctr"/>
                      <a:r>
                        <a:rPr lang="en-GB" sz="2400" dirty="0"/>
                        <a:t> 0.21</a:t>
                      </a:r>
                      <a:endParaRPr lang="nl-NL" sz="2400" dirty="0"/>
                    </a:p>
                  </a:txBody>
                  <a:tcPr anchor="ctr"/>
                </a:tc>
                <a:extLst>
                  <a:ext uri="{0D108BD9-81ED-4DB2-BD59-A6C34878D82A}">
                    <a16:rowId xmlns:a16="http://schemas.microsoft.com/office/drawing/2014/main" val="807082991"/>
                  </a:ext>
                </a:extLst>
              </a:tr>
              <a:tr h="435238">
                <a:tc>
                  <a:txBody>
                    <a:bodyPr/>
                    <a:lstStyle/>
                    <a:p>
                      <a:r>
                        <a:rPr lang="en-GB" sz="2400" dirty="0"/>
                        <a:t>Phosphorus (P)</a:t>
                      </a:r>
                      <a:endParaRPr lang="nl-NL" sz="2400" dirty="0"/>
                    </a:p>
                  </a:txBody>
                  <a:tcPr anchor="ctr"/>
                </a:tc>
                <a:tc>
                  <a:txBody>
                    <a:bodyPr/>
                    <a:lstStyle/>
                    <a:p>
                      <a:pPr algn="ctr"/>
                      <a:r>
                        <a:rPr lang="en-GB" sz="2400" dirty="0"/>
                        <a:t> 0.06</a:t>
                      </a:r>
                      <a:endParaRPr lang="nl-NL" sz="2400" dirty="0"/>
                    </a:p>
                  </a:txBody>
                  <a:tcPr anchor="ctr"/>
                </a:tc>
                <a:extLst>
                  <a:ext uri="{0D108BD9-81ED-4DB2-BD59-A6C34878D82A}">
                    <a16:rowId xmlns:a16="http://schemas.microsoft.com/office/drawing/2014/main" val="4117360958"/>
                  </a:ext>
                </a:extLst>
              </a:tr>
              <a:tr h="579356">
                <a:tc>
                  <a:txBody>
                    <a:bodyPr/>
                    <a:lstStyle/>
                    <a:p>
                      <a:r>
                        <a:rPr lang="en-GB" sz="2400" dirty="0"/>
                        <a:t>Potassium (K)</a:t>
                      </a:r>
                      <a:endParaRPr lang="nl-NL" sz="2400" dirty="0"/>
                    </a:p>
                  </a:txBody>
                  <a:tcPr anchor="ctr"/>
                </a:tc>
                <a:tc>
                  <a:txBody>
                    <a:bodyPr/>
                    <a:lstStyle/>
                    <a:p>
                      <a:pPr algn="ctr"/>
                      <a:r>
                        <a:rPr lang="en-GB" sz="2400" dirty="0"/>
                        <a:t> 0.50 </a:t>
                      </a:r>
                      <a:endParaRPr lang="nl-NL" sz="2400" dirty="0"/>
                    </a:p>
                  </a:txBody>
                  <a:tcPr anchor="ctr"/>
                </a:tc>
                <a:extLst>
                  <a:ext uri="{0D108BD9-81ED-4DB2-BD59-A6C34878D82A}">
                    <a16:rowId xmlns:a16="http://schemas.microsoft.com/office/drawing/2014/main" val="3978816659"/>
                  </a:ext>
                </a:extLst>
              </a:tr>
              <a:tr h="435238">
                <a:tc>
                  <a:txBody>
                    <a:bodyPr/>
                    <a:lstStyle/>
                    <a:p>
                      <a:r>
                        <a:rPr lang="en-GB" sz="2400" dirty="0"/>
                        <a:t>Calcium (Ca)</a:t>
                      </a:r>
                      <a:endParaRPr lang="nl-NL" sz="2400" dirty="0"/>
                    </a:p>
                  </a:txBody>
                  <a:tcPr anchor="ctr"/>
                </a:tc>
                <a:tc>
                  <a:txBody>
                    <a:bodyPr/>
                    <a:lstStyle/>
                    <a:p>
                      <a:pPr algn="ctr"/>
                      <a:r>
                        <a:rPr lang="en-GB" sz="2400" dirty="0"/>
                        <a:t> 0.21</a:t>
                      </a:r>
                      <a:endParaRPr lang="nl-NL" sz="2400" dirty="0"/>
                    </a:p>
                  </a:txBody>
                  <a:tcPr anchor="ctr"/>
                </a:tc>
                <a:extLst>
                  <a:ext uri="{0D108BD9-81ED-4DB2-BD59-A6C34878D82A}">
                    <a16:rowId xmlns:a16="http://schemas.microsoft.com/office/drawing/2014/main" val="1018405140"/>
                  </a:ext>
                </a:extLst>
              </a:tr>
              <a:tr h="435238">
                <a:tc>
                  <a:txBody>
                    <a:bodyPr/>
                    <a:lstStyle/>
                    <a:p>
                      <a:r>
                        <a:rPr lang="en-GB" sz="2400" dirty="0"/>
                        <a:t>Magnesium (Mg)</a:t>
                      </a:r>
                      <a:endParaRPr lang="nl-NL" sz="2400" dirty="0"/>
                    </a:p>
                  </a:txBody>
                  <a:tcPr anchor="ctr"/>
                </a:tc>
                <a:tc>
                  <a:txBody>
                    <a:bodyPr/>
                    <a:lstStyle/>
                    <a:p>
                      <a:pPr algn="ctr"/>
                      <a:r>
                        <a:rPr lang="en-GB" sz="2400" dirty="0"/>
                        <a:t> 0.07</a:t>
                      </a:r>
                      <a:endParaRPr lang="nl-NL" sz="2400" dirty="0"/>
                    </a:p>
                  </a:txBody>
                  <a:tcPr anchor="ctr"/>
                </a:tc>
                <a:extLst>
                  <a:ext uri="{0D108BD9-81ED-4DB2-BD59-A6C34878D82A}">
                    <a16:rowId xmlns:a16="http://schemas.microsoft.com/office/drawing/2014/main" val="2809839916"/>
                  </a:ext>
                </a:extLst>
              </a:tr>
            </a:tbl>
          </a:graphicData>
        </a:graphic>
      </p:graphicFrame>
      <p:sp>
        <p:nvSpPr>
          <p:cNvPr id="3" name="TextBox 2">
            <a:extLst>
              <a:ext uri="{FF2B5EF4-FFF2-40B4-BE49-F238E27FC236}">
                <a16:creationId xmlns:a16="http://schemas.microsoft.com/office/drawing/2014/main" id="{D2704B3B-35D5-A04C-79A9-EC7168E415A0}"/>
              </a:ext>
            </a:extLst>
          </p:cNvPr>
          <p:cNvSpPr txBox="1"/>
          <p:nvPr/>
        </p:nvSpPr>
        <p:spPr>
          <a:xfrm>
            <a:off x="457200" y="5622003"/>
            <a:ext cx="10515600" cy="830997"/>
          </a:xfrm>
          <a:prstGeom prst="rect">
            <a:avLst/>
          </a:prstGeom>
          <a:noFill/>
        </p:spPr>
        <p:txBody>
          <a:bodyPr wrap="square" lIns="0" tIns="0" rIns="0" bIns="0" rtlCol="0" anchor="t">
            <a:spAutoFit/>
          </a:bodyPr>
          <a:lstStyle/>
          <a:p>
            <a:pPr marL="263525" indent="-263525" algn="l"/>
            <a:r>
              <a:rPr lang="en-GB" dirty="0">
                <a:solidFill>
                  <a:schemeClr val="tx1"/>
                </a:solidFill>
                <a:latin typeface="IBM Plex Sans"/>
              </a:rPr>
              <a:t> * Slurry </a:t>
            </a:r>
            <a:r>
              <a:rPr lang="en-GB" sz="1800" dirty="0">
                <a:solidFill>
                  <a:schemeClr val="tx1"/>
                </a:solidFill>
                <a:latin typeface="IBM Plex Sans"/>
              </a:rPr>
              <a:t>collected in a zero-grazing unit with concrete floor and stored for short time in closed  concrete pit</a:t>
            </a:r>
          </a:p>
          <a:p>
            <a:pPr marL="263525" indent="-263525" algn="l"/>
            <a:r>
              <a:rPr lang="en-GB" sz="1800" dirty="0">
                <a:solidFill>
                  <a:schemeClr val="tx1"/>
                </a:solidFill>
                <a:latin typeface="IBM Plex Sans"/>
              </a:rPr>
              <a:t>* Dairy cows fed with Napier grass and concentrates (1988-1989); Source: Snijders et al., 1992</a:t>
            </a:r>
            <a:endParaRPr lang="nl-NL" dirty="0" err="1">
              <a:solidFill>
                <a:schemeClr val="tx1"/>
              </a:solidFill>
              <a:latin typeface="IBM Plex Sans"/>
            </a:endParaRPr>
          </a:p>
        </p:txBody>
      </p:sp>
    </p:spTree>
    <p:extLst>
      <p:ext uri="{BB962C8B-B14F-4D97-AF65-F5344CB8AC3E}">
        <p14:creationId xmlns:p14="http://schemas.microsoft.com/office/powerpoint/2010/main" val="25448589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antoorthema">
  <a:themeElements>
    <a:clrScheme name="NEADAP">
      <a:dk1>
        <a:srgbClr val="0B61A4"/>
      </a:dk1>
      <a:lt1>
        <a:srgbClr val="FFFFFF"/>
      </a:lt1>
      <a:dk2>
        <a:srgbClr val="B46448"/>
      </a:dk2>
      <a:lt2>
        <a:srgbClr val="E7E6E6"/>
      </a:lt2>
      <a:accent1>
        <a:srgbClr val="33A8D1"/>
      </a:accent1>
      <a:accent2>
        <a:srgbClr val="F59201"/>
      </a:accent2>
      <a:accent3>
        <a:srgbClr val="1BA757"/>
      </a:accent3>
      <a:accent4>
        <a:srgbClr val="ABA59E"/>
      </a:accent4>
      <a:accent5>
        <a:srgbClr val="9AAFDB"/>
      </a:accent5>
      <a:accent6>
        <a:srgbClr val="AAD4AB"/>
      </a:accent6>
      <a:hlink>
        <a:srgbClr val="B46448"/>
      </a:hlink>
      <a:folHlink>
        <a:srgbClr val="CEA49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spAutoFit/>
      </a:bodyPr>
      <a:lstStyle>
        <a:defPPr algn="l">
          <a:defRPr dirty="0" err="1" smtClean="0">
            <a:latin typeface="IBM Plex Sans Text" panose="020B0503050203000203" pitchFamily="34" charset="0"/>
          </a:defRPr>
        </a:defPPr>
      </a:lstStyle>
    </a:txDef>
  </a:objectDefaults>
  <a:extraClrSchemeLst/>
  <a:extLst>
    <a:ext uri="{05A4C25C-085E-4340-85A3-A5531E510DB2}">
      <thm15:themeFamily xmlns:thm15="http://schemas.microsoft.com/office/thememl/2012/main" name="Presentatie1" id="{BC913D91-E912-C643-85CA-D14250DD49BF}" vid="{514FDE7B-C08E-2443-A5C1-AE9ED96A01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11A16B4F69BF241AD903E40DED03CDA" ma:contentTypeVersion="18" ma:contentTypeDescription="Create a new document." ma:contentTypeScope="" ma:versionID="d0ea4c8d9b4d9fc1d15de342f9ab497d">
  <xsd:schema xmlns:xsd="http://www.w3.org/2001/XMLSchema" xmlns:xs="http://www.w3.org/2001/XMLSchema" xmlns:p="http://schemas.microsoft.com/office/2006/metadata/properties" xmlns:ns2="e1c3a044-5fe5-457f-b4ca-a04fb2f37b37" xmlns:ns3="24f29d78-8412-4836-ba20-722401432f1c" targetNamespace="http://schemas.microsoft.com/office/2006/metadata/properties" ma:root="true" ma:fieldsID="d12cca769b7a5549290bcd25abe1792c" ns2:_="" ns3:_="">
    <xsd:import namespace="e1c3a044-5fe5-457f-b4ca-a04fb2f37b37"/>
    <xsd:import namespace="24f29d78-8412-4836-ba20-722401432f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DateTaken" minOccurs="0"/>
                <xsd:element ref="ns2:MediaLengthInSeconds" minOccurs="0"/>
                <xsd:element ref="ns2:MediaServiceLoca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c3a044-5fe5-457f-b4ca-a04fb2f37b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d7329dd-438a-4558-bb02-8c32828ba005"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f29d78-8412-4836-ba20-722401432f1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677242ea-afa2-45b7-819a-99bd42c2021e}" ma:internalName="TaxCatchAll" ma:showField="CatchAllData" ma:web="24f29d78-8412-4836-ba20-722401432f1c">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1c3a044-5fe5-457f-b4ca-a04fb2f37b37">
      <Terms xmlns="http://schemas.microsoft.com/office/infopath/2007/PartnerControls"/>
    </lcf76f155ced4ddcb4097134ff3c332f>
    <TaxCatchAll xmlns="24f29d78-8412-4836-ba20-722401432f1c" xsi:nil="true"/>
  </documentManagement>
</p:properties>
</file>

<file path=customXml/itemProps1.xml><?xml version="1.0" encoding="utf-8"?>
<ds:datastoreItem xmlns:ds="http://schemas.openxmlformats.org/officeDocument/2006/customXml" ds:itemID="{7D70E75F-7020-4378-9BAB-73218C84424A}">
  <ds:schemaRefs>
    <ds:schemaRef ds:uri="http://schemas.microsoft.com/sharepoint/v3/contenttype/forms"/>
  </ds:schemaRefs>
</ds:datastoreItem>
</file>

<file path=customXml/itemProps2.xml><?xml version="1.0" encoding="utf-8"?>
<ds:datastoreItem xmlns:ds="http://schemas.openxmlformats.org/officeDocument/2006/customXml" ds:itemID="{6297B025-D0FB-4C2C-B1AC-E91F44CDAF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c3a044-5fe5-457f-b4ca-a04fb2f37b37"/>
    <ds:schemaRef ds:uri="24f29d78-8412-4836-ba20-722401432f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932BF7-5490-4199-A161-F5258617EEF9}">
  <ds:schemaRefs>
    <ds:schemaRef ds:uri="http://schemas.microsoft.com/office/2006/metadata/properties"/>
    <ds:schemaRef ds:uri="http://schemas.microsoft.com/office/infopath/2007/PartnerControls"/>
    <ds:schemaRef ds:uri="e1c3a044-5fe5-457f-b4ca-a04fb2f37b37"/>
    <ds:schemaRef ds:uri="24f29d78-8412-4836-ba20-722401432f1c"/>
  </ds:schemaRefs>
</ds:datastoreItem>
</file>

<file path=docProps/app.xml><?xml version="1.0" encoding="utf-8"?>
<Properties xmlns="http://schemas.openxmlformats.org/officeDocument/2006/extended-properties" xmlns:vt="http://schemas.openxmlformats.org/officeDocument/2006/docPropsVTypes">
  <Template/>
  <TotalTime>6880</TotalTime>
  <Words>2207</Words>
  <Application>Microsoft Macintosh PowerPoint</Application>
  <PresentationFormat>Widescreen</PresentationFormat>
  <Paragraphs>331</Paragraphs>
  <Slides>29</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Agency FB</vt:lpstr>
      <vt:lpstr>Arial</vt:lpstr>
      <vt:lpstr>Arial MT</vt:lpstr>
      <vt:lpstr>Calibri</vt:lpstr>
      <vt:lpstr>IBM Plex Sans</vt:lpstr>
      <vt:lpstr>IBM Plex Sans Text</vt:lpstr>
      <vt:lpstr>Rockwell Extra Bold</vt:lpstr>
      <vt:lpstr>Wingdings</vt:lpstr>
      <vt:lpstr>Office Theme</vt:lpstr>
      <vt:lpstr>1_Kantoorthema</vt:lpstr>
      <vt:lpstr>PowerPoint Presentation</vt:lpstr>
      <vt:lpstr>Learning objectives of Module 2</vt:lpstr>
      <vt:lpstr>Manure: Quantity and quality</vt:lpstr>
      <vt:lpstr>PowerPoint Presentation</vt:lpstr>
      <vt:lpstr>PowerPoint Presentation</vt:lpstr>
      <vt:lpstr>PowerPoint Presentation</vt:lpstr>
      <vt:lpstr>PowerPoint Presentation</vt:lpstr>
      <vt:lpstr>Composition of cattle excreta </vt:lpstr>
      <vt:lpstr>Example of composition of dairy cattle slurry     </vt:lpstr>
      <vt:lpstr>Amount and composition of cattle excreta</vt:lpstr>
      <vt:lpstr>Nitrogen in cattle excreta (1)</vt:lpstr>
      <vt:lpstr>Nitrogen in cattle excreta (2)</vt:lpstr>
      <vt:lpstr>Nitrogen in cattle excreta (3)</vt:lpstr>
      <vt:lpstr>Effect of feeding/production level on nitrogen  excretion by a dairy cow (based on Snijders et al., 1992)</vt:lpstr>
      <vt:lpstr>Why so much emphasis on nitrogen in manure?</vt:lpstr>
      <vt:lpstr>Benefits of other nutrients in cattle manure</vt:lpstr>
      <vt:lpstr>Benefits of organic matter in cattle manure</vt:lpstr>
      <vt:lpstr>Nutrient losses and prevention strategies</vt:lpstr>
      <vt:lpstr>Run-off and drainage of manure nutrients  into soil</vt:lpstr>
      <vt:lpstr>Potential nutrient losses from manure </vt:lpstr>
      <vt:lpstr>Strategies to reduce run-off/drainage losses</vt:lpstr>
      <vt:lpstr>Volatilization of manure nutrients and prevention (1) </vt:lpstr>
      <vt:lpstr>Volatilization of manure nutrients  and prevention (2) </vt:lpstr>
      <vt:lpstr>Strategies to reduce volatilization losses by ammonia N</vt:lpstr>
      <vt:lpstr>Strategies to reduce volatilization losses  by N2O and methane</vt:lpstr>
      <vt:lpstr>Overview of nitrogen losses from manure </vt:lpstr>
      <vt:lpstr>Leaching of manure nutrients and prevention </vt:lpstr>
      <vt:lpstr>PowerPoint Presentation</vt:lpstr>
      <vt:lpstr>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Erik Vos</dc:creator>
  <cp:lastModifiedBy>Mounde, Alex</cp:lastModifiedBy>
  <cp:revision>191</cp:revision>
  <dcterms:created xsi:type="dcterms:W3CDTF">2023-08-08T11:30:49Z</dcterms:created>
  <dcterms:modified xsi:type="dcterms:W3CDTF">2023-12-13T03:45:12Z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2023-04-12T00:00:00Z</vt:filetime>
  </property>
  <property fmtid="{D5CDD505-2E9C-101B-9397-08002B2CF9AE}" pid="3" name="Creator">
    <vt:lpwstr>Microsoft® PowerPoint® for Microsoft 365</vt:lpwstr>
  </property>
  <property fmtid="{D5CDD505-2E9C-101B-9397-08002B2CF9AE}" pid="4" name="LastSaved">
    <vt:filetime>2023-08-08T00:00:00Z</vt:filetime>
  </property>
  <property fmtid="{D5CDD505-2E9C-101B-9397-08002B2CF9AE}" pid="5" name="Producer">
    <vt:lpwstr>Microsoft® PowerPoint® for Microsoft 365</vt:lpwstr>
  </property>
  <property fmtid="{D5CDD505-2E9C-101B-9397-08002B2CF9AE}" pid="6" name="ContentTypeId">
    <vt:lpwstr>0x010100411A16B4F69BF241AD903E40DED03CDA</vt:lpwstr>
  </property>
  <property fmtid="{D5CDD505-2E9C-101B-9397-08002B2CF9AE}" pid="7" name="MediaServiceImageTags">
    <vt:lpwstr/>
  </property>
</Properties>
</file>