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3"/>
  </p:sldMasterIdLst>
  <p:notesMasterIdLst>
    <p:notesMasterId r:id="rId22"/>
  </p:notesMasterIdLst>
  <p:sldIdLst>
    <p:sldId id="256" r:id="rId4"/>
    <p:sldId id="351" r:id="rId5"/>
    <p:sldId id="393" r:id="rId6"/>
    <p:sldId id="329" r:id="rId7"/>
    <p:sldId id="347" r:id="rId8"/>
    <p:sldId id="330" r:id="rId9"/>
    <p:sldId id="394" r:id="rId10"/>
    <p:sldId id="349" r:id="rId11"/>
    <p:sldId id="350" r:id="rId12"/>
    <p:sldId id="332" r:id="rId13"/>
    <p:sldId id="323" r:id="rId14"/>
    <p:sldId id="338" r:id="rId15"/>
    <p:sldId id="324" r:id="rId16"/>
    <p:sldId id="326" r:id="rId17"/>
    <p:sldId id="395" r:id="rId18"/>
    <p:sldId id="333" r:id="rId19"/>
    <p:sldId id="334" r:id="rId20"/>
    <p:sldId id="337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BM Plex Sans" panose="020B0503050203000203" pitchFamily="34" charset="0"/>
      <p:regular r:id="rId27"/>
      <p:bold r:id="rId28"/>
      <p:italic r:id="rId29"/>
      <p:boldItalic r:id="rId30"/>
    </p:embeddedFont>
    <p:embeddedFont>
      <p:font typeface="IBM Plex Sans Text" panose="020B0604020202020204" charset="0"/>
      <p:regular r:id="rId31"/>
      <p:italic r:id="rId32"/>
    </p:embeddedFont>
  </p:embeddedFontLst>
  <p:defaultTextStyle>
    <a:defPPr>
      <a:defRPr lang="nl-NL"/>
    </a:defPPr>
    <a:lvl1pPr marL="0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78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56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34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12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390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268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146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025" algn="l" defTabSz="68575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8C5EDD-048C-A63E-0A3D-BA5E59E8099F}" name="Ruth Davies" initials="RD" userId="1a2c8ceaf521990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m Wouters" initials="BW" lastIdx="6" clrIdx="0">
    <p:extLst>
      <p:ext uri="{19B8F6BF-5375-455C-9EA6-DF929625EA0E}">
        <p15:presenceInfo xmlns:p15="http://schemas.microsoft.com/office/powerpoint/2012/main" userId="9f99efe5632b8b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1A4"/>
    <a:srgbClr val="264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BE929-F8EE-A34A-3F8A-7F0F90B54AA6}" v="735" dt="2023-10-17T10:59:47.083"/>
    <p1510:client id="{36DAB0EA-463D-96CA-4098-432FDED86A9C}" v="3" dt="2023-10-25T11:05:10.751"/>
    <p1510:client id="{3C60A907-7FF7-4F6D-A715-A3FEF38BDF5B}" v="210" dt="2023-10-17T14:05:20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640" autoAdjust="0"/>
    <p:restoredTop sz="95588"/>
  </p:normalViewPr>
  <p:slideViewPr>
    <p:cSldViewPr snapToObjects="1">
      <p:cViewPr varScale="1">
        <p:scale>
          <a:sx n="77" d="100"/>
          <a:sy n="77" d="100"/>
        </p:scale>
        <p:origin x="216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microsoft.com/office/2015/10/relationships/revisionInfo" Target="revisionInfo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mwou@gmail.com" userId="S::urn:spo:guest#bramwou@gmail.com::" providerId="AD" clId="Web-{09ABE929-F8EE-A34A-3F8A-7F0F90B54AA6}"/>
    <pc:docChg chg="delSld modSld sldOrd">
      <pc:chgData name="bramwou@gmail.com" userId="S::urn:spo:guest#bramwou@gmail.com::" providerId="AD" clId="Web-{09ABE929-F8EE-A34A-3F8A-7F0F90B54AA6}" dt="2023-10-17T10:59:47.083" v="741" actId="20577"/>
      <pc:docMkLst>
        <pc:docMk/>
      </pc:docMkLst>
      <pc:sldChg chg="delSp modSp ord">
        <pc:chgData name="bramwou@gmail.com" userId="S::urn:spo:guest#bramwou@gmail.com::" providerId="AD" clId="Web-{09ABE929-F8EE-A34A-3F8A-7F0F90B54AA6}" dt="2023-10-17T10:16:42.240" v="55" actId="20577"/>
        <pc:sldMkLst>
          <pc:docMk/>
          <pc:sldMk cId="1240402722" sldId="256"/>
        </pc:sldMkLst>
        <pc:spChg chg="mod">
          <ac:chgData name="bramwou@gmail.com" userId="S::urn:spo:guest#bramwou@gmail.com::" providerId="AD" clId="Web-{09ABE929-F8EE-A34A-3F8A-7F0F90B54AA6}" dt="2023-10-17T10:16:42.240" v="55" actId="20577"/>
          <ac:spMkLst>
            <pc:docMk/>
            <pc:sldMk cId="1240402722" sldId="256"/>
            <ac:spMk id="2" creationId="{9F839A01-5566-2433-582C-F21B2AC644D3}"/>
          </ac:spMkLst>
        </pc:spChg>
        <pc:spChg chg="del">
          <ac:chgData name="bramwou@gmail.com" userId="S::urn:spo:guest#bramwou@gmail.com::" providerId="AD" clId="Web-{09ABE929-F8EE-A34A-3F8A-7F0F90B54AA6}" dt="2023-10-17T10:15:36.048" v="46"/>
          <ac:spMkLst>
            <pc:docMk/>
            <pc:sldMk cId="1240402722" sldId="256"/>
            <ac:spMk id="3" creationId="{3A9485AF-AA8F-4E66-6FD2-ED83D3333E58}"/>
          </ac:spMkLst>
        </pc:spChg>
      </pc:sldChg>
      <pc:sldChg chg="modSp">
        <pc:chgData name="bramwou@gmail.com" userId="S::urn:spo:guest#bramwou@gmail.com::" providerId="AD" clId="Web-{09ABE929-F8EE-A34A-3F8A-7F0F90B54AA6}" dt="2023-10-17T10:30:59.911" v="272" actId="20577"/>
        <pc:sldMkLst>
          <pc:docMk/>
          <pc:sldMk cId="3557795596" sldId="323"/>
        </pc:sldMkLst>
        <pc:spChg chg="mod">
          <ac:chgData name="bramwou@gmail.com" userId="S::urn:spo:guest#bramwou@gmail.com::" providerId="AD" clId="Web-{09ABE929-F8EE-A34A-3F8A-7F0F90B54AA6}" dt="2023-10-17T10:28:01.695" v="207" actId="20577"/>
          <ac:spMkLst>
            <pc:docMk/>
            <pc:sldMk cId="3557795596" sldId="323"/>
            <ac:spMk id="2" creationId="{1F21DBCB-E875-E96E-9A4A-918976C989D6}"/>
          </ac:spMkLst>
        </pc:spChg>
        <pc:spChg chg="mod">
          <ac:chgData name="bramwou@gmail.com" userId="S::urn:spo:guest#bramwou@gmail.com::" providerId="AD" clId="Web-{09ABE929-F8EE-A34A-3F8A-7F0F90B54AA6}" dt="2023-10-17T10:30:59.911" v="272" actId="20577"/>
          <ac:spMkLst>
            <pc:docMk/>
            <pc:sldMk cId="3557795596" sldId="323"/>
            <ac:spMk id="3" creationId="{B5827751-FC5F-34AF-D9E1-AEAC897089CA}"/>
          </ac:spMkLst>
        </pc:spChg>
      </pc:sldChg>
      <pc:sldChg chg="modSp ord">
        <pc:chgData name="bramwou@gmail.com" userId="S::urn:spo:guest#bramwou@gmail.com::" providerId="AD" clId="Web-{09ABE929-F8EE-A34A-3F8A-7F0F90B54AA6}" dt="2023-10-17T10:17:05.601" v="58" actId="20577"/>
        <pc:sldMkLst>
          <pc:docMk/>
          <pc:sldMk cId="2508683087" sldId="329"/>
        </pc:sldMkLst>
        <pc:spChg chg="mod">
          <ac:chgData name="bramwou@gmail.com" userId="S::urn:spo:guest#bramwou@gmail.com::" providerId="AD" clId="Web-{09ABE929-F8EE-A34A-3F8A-7F0F90B54AA6}" dt="2023-10-17T10:17:05.601" v="58" actId="20577"/>
          <ac:spMkLst>
            <pc:docMk/>
            <pc:sldMk cId="2508683087" sldId="329"/>
            <ac:spMk id="2" creationId="{8F457DF0-2FF2-F9D1-255C-4354B923E11F}"/>
          </ac:spMkLst>
        </pc:spChg>
        <pc:spChg chg="mod">
          <ac:chgData name="bramwou@gmail.com" userId="S::urn:spo:guest#bramwou@gmail.com::" providerId="AD" clId="Web-{09ABE929-F8EE-A34A-3F8A-7F0F90B54AA6}" dt="2023-10-17T10:15:45.471" v="49" actId="1076"/>
          <ac:spMkLst>
            <pc:docMk/>
            <pc:sldMk cId="2508683087" sldId="329"/>
            <ac:spMk id="6" creationId="{476E6A8D-F339-7E01-0F75-F6321918DC3A}"/>
          </ac:spMkLst>
        </pc:spChg>
      </pc:sldChg>
      <pc:sldChg chg="modSp">
        <pc:chgData name="bramwou@gmail.com" userId="S::urn:spo:guest#bramwou@gmail.com::" providerId="AD" clId="Web-{09ABE929-F8EE-A34A-3F8A-7F0F90B54AA6}" dt="2023-10-17T10:21:52.575" v="129" actId="1076"/>
        <pc:sldMkLst>
          <pc:docMk/>
          <pc:sldMk cId="937615172" sldId="330"/>
        </pc:sldMkLst>
        <pc:spChg chg="mod">
          <ac:chgData name="bramwou@gmail.com" userId="S::urn:spo:guest#bramwou@gmail.com::" providerId="AD" clId="Web-{09ABE929-F8EE-A34A-3F8A-7F0F90B54AA6}" dt="2023-10-17T10:21:52.575" v="129" actId="1076"/>
          <ac:spMkLst>
            <pc:docMk/>
            <pc:sldMk cId="937615172" sldId="330"/>
            <ac:spMk id="3" creationId="{C58112C8-C896-A48A-2447-2799ABF08E95}"/>
          </ac:spMkLst>
        </pc:spChg>
      </pc:sldChg>
      <pc:sldChg chg="modSp">
        <pc:chgData name="bramwou@gmail.com" userId="S::urn:spo:guest#bramwou@gmail.com::" providerId="AD" clId="Web-{09ABE929-F8EE-A34A-3F8A-7F0F90B54AA6}" dt="2023-10-17T10:36:43.373" v="389" actId="20577"/>
        <pc:sldMkLst>
          <pc:docMk/>
          <pc:sldMk cId="933090974" sldId="332"/>
        </pc:sldMkLst>
        <pc:spChg chg="mod">
          <ac:chgData name="bramwou@gmail.com" userId="S::urn:spo:guest#bramwou@gmail.com::" providerId="AD" clId="Web-{09ABE929-F8EE-A34A-3F8A-7F0F90B54AA6}" dt="2023-10-17T10:36:43.373" v="389" actId="20577"/>
          <ac:spMkLst>
            <pc:docMk/>
            <pc:sldMk cId="933090974" sldId="332"/>
            <ac:spMk id="3" creationId="{C58112C8-C896-A48A-2447-2799ABF08E95}"/>
          </ac:spMkLst>
        </pc:spChg>
      </pc:sldChg>
      <pc:sldChg chg="modSp ord">
        <pc:chgData name="bramwou@gmail.com" userId="S::urn:spo:guest#bramwou@gmail.com::" providerId="AD" clId="Web-{09ABE929-F8EE-A34A-3F8A-7F0F90B54AA6}" dt="2023-10-17T10:53:11.664" v="676" actId="20577"/>
        <pc:sldMkLst>
          <pc:docMk/>
          <pc:sldMk cId="3086876933" sldId="333"/>
        </pc:sldMkLst>
        <pc:spChg chg="mod">
          <ac:chgData name="bramwou@gmail.com" userId="S::urn:spo:guest#bramwou@gmail.com::" providerId="AD" clId="Web-{09ABE929-F8EE-A34A-3F8A-7F0F90B54AA6}" dt="2023-10-17T10:52:49.912" v="672" actId="20577"/>
          <ac:spMkLst>
            <pc:docMk/>
            <pc:sldMk cId="3086876933" sldId="333"/>
            <ac:spMk id="2" creationId="{A2955F1E-2543-A5AF-A9F8-6CC4D78420B8}"/>
          </ac:spMkLst>
        </pc:spChg>
        <pc:spChg chg="mod">
          <ac:chgData name="bramwou@gmail.com" userId="S::urn:spo:guest#bramwou@gmail.com::" providerId="AD" clId="Web-{09ABE929-F8EE-A34A-3F8A-7F0F90B54AA6}" dt="2023-10-17T10:53:11.664" v="676" actId="20577"/>
          <ac:spMkLst>
            <pc:docMk/>
            <pc:sldMk cId="3086876933" sldId="333"/>
            <ac:spMk id="3" creationId="{C58112C8-C896-A48A-2447-2799ABF08E95}"/>
          </ac:spMkLst>
        </pc:spChg>
      </pc:sldChg>
      <pc:sldChg chg="modSp">
        <pc:chgData name="bramwou@gmail.com" userId="S::urn:spo:guest#bramwou@gmail.com::" providerId="AD" clId="Web-{09ABE929-F8EE-A34A-3F8A-7F0F90B54AA6}" dt="2023-10-17T10:59:47.083" v="741" actId="20577"/>
        <pc:sldMkLst>
          <pc:docMk/>
          <pc:sldMk cId="2591491978" sldId="334"/>
        </pc:sldMkLst>
        <pc:spChg chg="mod">
          <ac:chgData name="bramwou@gmail.com" userId="S::urn:spo:guest#bramwou@gmail.com::" providerId="AD" clId="Web-{09ABE929-F8EE-A34A-3F8A-7F0F90B54AA6}" dt="2023-10-17T10:59:47.083" v="741" actId="20577"/>
          <ac:spMkLst>
            <pc:docMk/>
            <pc:sldMk cId="2591491978" sldId="334"/>
            <ac:spMk id="3" creationId="{ADE4CFB7-56BA-4B29-C708-9938FE56DBE8}"/>
          </ac:spMkLst>
        </pc:spChg>
      </pc:sldChg>
      <pc:sldChg chg="modSp">
        <pc:chgData name="bramwou@gmail.com" userId="S::urn:spo:guest#bramwou@gmail.com::" providerId="AD" clId="Web-{09ABE929-F8EE-A34A-3F8A-7F0F90B54AA6}" dt="2023-10-17T10:56:51.070" v="735" actId="20577"/>
        <pc:sldMkLst>
          <pc:docMk/>
          <pc:sldMk cId="485766249" sldId="337"/>
        </pc:sldMkLst>
        <pc:spChg chg="mod">
          <ac:chgData name="bramwou@gmail.com" userId="S::urn:spo:guest#bramwou@gmail.com::" providerId="AD" clId="Web-{09ABE929-F8EE-A34A-3F8A-7F0F90B54AA6}" dt="2023-10-17T10:56:10.864" v="729" actId="20577"/>
          <ac:spMkLst>
            <pc:docMk/>
            <pc:sldMk cId="485766249" sldId="337"/>
            <ac:spMk id="2" creationId="{08EF6E87-5867-BE6A-6E4C-B159C393B7AD}"/>
          </ac:spMkLst>
        </pc:spChg>
        <pc:spChg chg="mod">
          <ac:chgData name="bramwou@gmail.com" userId="S::urn:spo:guest#bramwou@gmail.com::" providerId="AD" clId="Web-{09ABE929-F8EE-A34A-3F8A-7F0F90B54AA6}" dt="2023-10-17T10:56:51.070" v="735" actId="20577"/>
          <ac:spMkLst>
            <pc:docMk/>
            <pc:sldMk cId="485766249" sldId="337"/>
            <ac:spMk id="7" creationId="{B04B9A0B-8603-800F-B2C3-2759B0A21D11}"/>
          </ac:spMkLst>
        </pc:spChg>
      </pc:sldChg>
      <pc:sldChg chg="modSp ord">
        <pc:chgData name="bramwou@gmail.com" userId="S::urn:spo:guest#bramwou@gmail.com::" providerId="AD" clId="Web-{09ABE929-F8EE-A34A-3F8A-7F0F90B54AA6}" dt="2023-10-17T10:52:07.596" v="671" actId="14100"/>
        <pc:sldMkLst>
          <pc:docMk/>
          <pc:sldMk cId="1278403159" sldId="338"/>
        </pc:sldMkLst>
        <pc:spChg chg="mod">
          <ac:chgData name="bramwou@gmail.com" userId="S::urn:spo:guest#bramwou@gmail.com::" providerId="AD" clId="Web-{09ABE929-F8EE-A34A-3F8A-7F0F90B54AA6}" dt="2023-10-17T10:52:07.596" v="671" actId="14100"/>
          <ac:spMkLst>
            <pc:docMk/>
            <pc:sldMk cId="1278403159" sldId="338"/>
            <ac:spMk id="2" creationId="{6D3F4871-4E8B-2966-24AC-A55E66C1A06C}"/>
          </ac:spMkLst>
        </pc:spChg>
        <pc:spChg chg="mod">
          <ac:chgData name="bramwou@gmail.com" userId="S::urn:spo:guest#bramwou@gmail.com::" providerId="AD" clId="Web-{09ABE929-F8EE-A34A-3F8A-7F0F90B54AA6}" dt="2023-10-17T10:51:18.577" v="666" actId="20577"/>
          <ac:spMkLst>
            <pc:docMk/>
            <pc:sldMk cId="1278403159" sldId="338"/>
            <ac:spMk id="3" creationId="{0F09BFFE-3379-1DF8-9BAD-597339C71E8E}"/>
          </ac:spMkLst>
        </pc:spChg>
      </pc:sldChg>
      <pc:sldChg chg="del">
        <pc:chgData name="bramwou@gmail.com" userId="S::urn:spo:guest#bramwou@gmail.com::" providerId="AD" clId="Web-{09ABE929-F8EE-A34A-3F8A-7F0F90B54AA6}" dt="2023-10-17T10:43:22.480" v="500"/>
        <pc:sldMkLst>
          <pc:docMk/>
          <pc:sldMk cId="2976532464" sldId="346"/>
        </pc:sldMkLst>
      </pc:sldChg>
      <pc:sldChg chg="modSp">
        <pc:chgData name="bramwou@gmail.com" userId="S::urn:spo:guest#bramwou@gmail.com::" providerId="AD" clId="Web-{09ABE929-F8EE-A34A-3F8A-7F0F90B54AA6}" dt="2023-10-17T10:18:18.794" v="86" actId="20577"/>
        <pc:sldMkLst>
          <pc:docMk/>
          <pc:sldMk cId="2679696143" sldId="347"/>
        </pc:sldMkLst>
        <pc:spChg chg="mod">
          <ac:chgData name="bramwou@gmail.com" userId="S::urn:spo:guest#bramwou@gmail.com::" providerId="AD" clId="Web-{09ABE929-F8EE-A34A-3F8A-7F0F90B54AA6}" dt="2023-10-17T10:18:18.794" v="86" actId="20577"/>
          <ac:spMkLst>
            <pc:docMk/>
            <pc:sldMk cId="2679696143" sldId="347"/>
            <ac:spMk id="6" creationId="{476E6A8D-F339-7E01-0F75-F6321918DC3A}"/>
          </ac:spMkLst>
        </pc:spChg>
        <pc:picChg chg="mod">
          <ac:chgData name="bramwou@gmail.com" userId="S::urn:spo:guest#bramwou@gmail.com::" providerId="AD" clId="Web-{09ABE929-F8EE-A34A-3F8A-7F0F90B54AA6}" dt="2023-10-17T10:14:58.764" v="43" actId="1076"/>
          <ac:picMkLst>
            <pc:docMk/>
            <pc:sldMk cId="2679696143" sldId="347"/>
            <ac:picMk id="3" creationId="{DF3AB2BF-3196-ACEB-7B98-060B082A5EA5}"/>
          </ac:picMkLst>
        </pc:picChg>
      </pc:sldChg>
      <pc:sldChg chg="modSp">
        <pc:chgData name="bramwou@gmail.com" userId="S::urn:spo:guest#bramwou@gmail.com::" providerId="AD" clId="Web-{09ABE929-F8EE-A34A-3F8A-7F0F90B54AA6}" dt="2023-10-17T10:24:17.257" v="166" actId="20577"/>
        <pc:sldMkLst>
          <pc:docMk/>
          <pc:sldMk cId="743291950" sldId="349"/>
        </pc:sldMkLst>
        <pc:spChg chg="mod">
          <ac:chgData name="bramwou@gmail.com" userId="S::urn:spo:guest#bramwou@gmail.com::" providerId="AD" clId="Web-{09ABE929-F8EE-A34A-3F8A-7F0F90B54AA6}" dt="2023-10-17T10:24:17.257" v="166" actId="20577"/>
          <ac:spMkLst>
            <pc:docMk/>
            <pc:sldMk cId="743291950" sldId="349"/>
            <ac:spMk id="3" creationId="{C9D2C731-BFD9-5076-6149-29F10AC367C0}"/>
          </ac:spMkLst>
        </pc:spChg>
      </pc:sldChg>
      <pc:sldChg chg="modSp">
        <pc:chgData name="bramwou@gmail.com" userId="S::urn:spo:guest#bramwou@gmail.com::" providerId="AD" clId="Web-{09ABE929-F8EE-A34A-3F8A-7F0F90B54AA6}" dt="2023-10-17T10:26:17.344" v="191" actId="20577"/>
        <pc:sldMkLst>
          <pc:docMk/>
          <pc:sldMk cId="2892927529" sldId="350"/>
        </pc:sldMkLst>
        <pc:spChg chg="mod">
          <ac:chgData name="bramwou@gmail.com" userId="S::urn:spo:guest#bramwou@gmail.com::" providerId="AD" clId="Web-{09ABE929-F8EE-A34A-3F8A-7F0F90B54AA6}" dt="2023-10-17T10:26:17.344" v="191" actId="20577"/>
          <ac:spMkLst>
            <pc:docMk/>
            <pc:sldMk cId="2892927529" sldId="350"/>
            <ac:spMk id="3" creationId="{C9D2C731-BFD9-5076-6149-29F10AC367C0}"/>
          </ac:spMkLst>
        </pc:spChg>
      </pc:sldChg>
    </pc:docChg>
  </pc:docChgLst>
  <pc:docChgLst>
    <pc:chgData name="Chepsuge, Naomi" userId="S::nchepsuge@snv.org::ff3a2b79-6906-4086-a143-7cbd12f1a93e" providerId="AD" clId="Web-{3C60A907-7FF7-4F6D-A715-A3FEF38BDF5B}"/>
    <pc:docChg chg="addSld modSld sldOrd">
      <pc:chgData name="Chepsuge, Naomi" userId="S::nchepsuge@snv.org::ff3a2b79-6906-4086-a143-7cbd12f1a93e" providerId="AD" clId="Web-{3C60A907-7FF7-4F6D-A715-A3FEF38BDF5B}" dt="2023-10-17T14:05:18.023" v="204" actId="20577"/>
      <pc:docMkLst>
        <pc:docMk/>
      </pc:docMkLst>
      <pc:sldChg chg="modSp ord">
        <pc:chgData name="Chepsuge, Naomi" userId="S::nchepsuge@snv.org::ff3a2b79-6906-4086-a143-7cbd12f1a93e" providerId="AD" clId="Web-{3C60A907-7FF7-4F6D-A715-A3FEF38BDF5B}" dt="2023-10-17T14:03:33.204" v="150"/>
        <pc:sldMkLst>
          <pc:docMk/>
          <pc:sldMk cId="3557795596" sldId="323"/>
        </pc:sldMkLst>
        <pc:spChg chg="mod">
          <ac:chgData name="Chepsuge, Naomi" userId="S::nchepsuge@snv.org::ff3a2b79-6906-4086-a143-7cbd12f1a93e" providerId="AD" clId="Web-{3C60A907-7FF7-4F6D-A715-A3FEF38BDF5B}" dt="2023-10-17T13:57:53.620" v="3" actId="20577"/>
          <ac:spMkLst>
            <pc:docMk/>
            <pc:sldMk cId="3557795596" sldId="323"/>
            <ac:spMk id="2" creationId="{1F21DBCB-E875-E96E-9A4A-918976C989D6}"/>
          </ac:spMkLst>
        </pc:spChg>
      </pc:sldChg>
      <pc:sldChg chg="modSp">
        <pc:chgData name="Chepsuge, Naomi" userId="S::nchepsuge@snv.org::ff3a2b79-6906-4086-a143-7cbd12f1a93e" providerId="AD" clId="Web-{3C60A907-7FF7-4F6D-A715-A3FEF38BDF5B}" dt="2023-10-17T14:05:18.023" v="204" actId="20577"/>
        <pc:sldMkLst>
          <pc:docMk/>
          <pc:sldMk cId="485766249" sldId="337"/>
        </pc:sldMkLst>
        <pc:spChg chg="mod">
          <ac:chgData name="Chepsuge, Naomi" userId="S::nchepsuge@snv.org::ff3a2b79-6906-4086-a143-7cbd12f1a93e" providerId="AD" clId="Web-{3C60A907-7FF7-4F6D-A715-A3FEF38BDF5B}" dt="2023-10-17T14:05:18.023" v="204" actId="20577"/>
          <ac:spMkLst>
            <pc:docMk/>
            <pc:sldMk cId="485766249" sldId="337"/>
            <ac:spMk id="2" creationId="{08EF6E87-5867-BE6A-6E4C-B159C393B7AD}"/>
          </ac:spMkLst>
        </pc:spChg>
        <pc:spChg chg="mod">
          <ac:chgData name="Chepsuge, Naomi" userId="S::nchepsuge@snv.org::ff3a2b79-6906-4086-a143-7cbd12f1a93e" providerId="AD" clId="Web-{3C60A907-7FF7-4F6D-A715-A3FEF38BDF5B}" dt="2023-10-17T14:05:10.492" v="203" actId="20577"/>
          <ac:spMkLst>
            <pc:docMk/>
            <pc:sldMk cId="485766249" sldId="337"/>
            <ac:spMk id="7" creationId="{B04B9A0B-8603-800F-B2C3-2759B0A21D11}"/>
          </ac:spMkLst>
        </pc:spChg>
      </pc:sldChg>
      <pc:sldChg chg="modSp add replId">
        <pc:chgData name="Chepsuge, Naomi" userId="S::nchepsuge@snv.org::ff3a2b79-6906-4086-a143-7cbd12f1a93e" providerId="AD" clId="Web-{3C60A907-7FF7-4F6D-A715-A3FEF38BDF5B}" dt="2023-10-17T14:04:51.475" v="202" actId="14100"/>
        <pc:sldMkLst>
          <pc:docMk/>
          <pc:sldMk cId="1713125911" sldId="351"/>
        </pc:sldMkLst>
        <pc:spChg chg="mod">
          <ac:chgData name="Chepsuge, Naomi" userId="S::nchepsuge@snv.org::ff3a2b79-6906-4086-a143-7cbd12f1a93e" providerId="AD" clId="Web-{3C60A907-7FF7-4F6D-A715-A3FEF38BDF5B}" dt="2023-10-17T14:00:30.177" v="17" actId="20577"/>
          <ac:spMkLst>
            <pc:docMk/>
            <pc:sldMk cId="1713125911" sldId="351"/>
            <ac:spMk id="2" creationId="{8F457DF0-2FF2-F9D1-255C-4354B923E11F}"/>
          </ac:spMkLst>
        </pc:spChg>
        <pc:spChg chg="mod">
          <ac:chgData name="Chepsuge, Naomi" userId="S::nchepsuge@snv.org::ff3a2b79-6906-4086-a143-7cbd12f1a93e" providerId="AD" clId="Web-{3C60A907-7FF7-4F6D-A715-A3FEF38BDF5B}" dt="2023-10-17T14:04:51.475" v="202" actId="14100"/>
          <ac:spMkLst>
            <pc:docMk/>
            <pc:sldMk cId="1713125911" sldId="351"/>
            <ac:spMk id="6" creationId="{476E6A8D-F339-7E01-0F75-F6321918DC3A}"/>
          </ac:spMkLst>
        </pc:spChg>
      </pc:sldChg>
    </pc:docChg>
  </pc:docChgLst>
  <pc:docChgLst>
    <pc:chgData name="Mounde, Alex" userId="S::amounde@snv.org::95c7e3d0-b8a1-4b57-b85e-c51935f30037" providerId="AD" clId="Web-{36DAB0EA-463D-96CA-4098-432FDED86A9C}"/>
    <pc:docChg chg="modSld">
      <pc:chgData name="Mounde, Alex" userId="S::amounde@snv.org::95c7e3d0-b8a1-4b57-b85e-c51935f30037" providerId="AD" clId="Web-{36DAB0EA-463D-96CA-4098-432FDED86A9C}" dt="2023-10-25T11:05:10.751" v="2" actId="20577"/>
      <pc:docMkLst>
        <pc:docMk/>
      </pc:docMkLst>
      <pc:sldChg chg="modSp">
        <pc:chgData name="Mounde, Alex" userId="S::amounde@snv.org::95c7e3d0-b8a1-4b57-b85e-c51935f30037" providerId="AD" clId="Web-{36DAB0EA-463D-96CA-4098-432FDED86A9C}" dt="2023-10-25T11:05:10.751" v="2" actId="20577"/>
        <pc:sldMkLst>
          <pc:docMk/>
          <pc:sldMk cId="1240402722" sldId="256"/>
        </pc:sldMkLst>
        <pc:spChg chg="mod">
          <ac:chgData name="Mounde, Alex" userId="S::amounde@snv.org::95c7e3d0-b8a1-4b57-b85e-c51935f30037" providerId="AD" clId="Web-{36DAB0EA-463D-96CA-4098-432FDED86A9C}" dt="2023-10-25T11:05:10.751" v="2" actId="20577"/>
          <ac:spMkLst>
            <pc:docMk/>
            <pc:sldMk cId="1240402722" sldId="256"/>
            <ac:spMk id="2" creationId="{9F839A01-5566-2433-582C-F21B2AC644D3}"/>
          </ac:spMkLst>
        </pc:spChg>
      </pc:sldChg>
    </pc:docChg>
  </pc:docChgLst>
  <pc:docChgLst>
    <pc:chgData name="Bram Wouters" userId="9f99efe5632b8b90" providerId="LiveId" clId="{D36DC54E-1FBC-4525-9C27-19BAFA2A3D64}"/>
    <pc:docChg chg="custSel delSld modSld">
      <pc:chgData name="Bram Wouters" userId="9f99efe5632b8b90" providerId="LiveId" clId="{D36DC54E-1FBC-4525-9C27-19BAFA2A3D64}" dt="2023-09-05T12:29:05.062" v="692" actId="2696"/>
      <pc:docMkLst>
        <pc:docMk/>
      </pc:docMkLst>
      <pc:sldChg chg="modSp mod">
        <pc:chgData name="Bram Wouters" userId="9f99efe5632b8b90" providerId="LiveId" clId="{D36DC54E-1FBC-4525-9C27-19BAFA2A3D64}" dt="2023-09-05T12:28:11.263" v="691" actId="20577"/>
        <pc:sldMkLst>
          <pc:docMk/>
          <pc:sldMk cId="933090974" sldId="332"/>
        </pc:sldMkLst>
        <pc:spChg chg="mod">
          <ac:chgData name="Bram Wouters" userId="9f99efe5632b8b90" providerId="LiveId" clId="{D36DC54E-1FBC-4525-9C27-19BAFA2A3D64}" dt="2023-09-05T12:21:31.130" v="81" actId="20577"/>
          <ac:spMkLst>
            <pc:docMk/>
            <pc:sldMk cId="933090974" sldId="332"/>
            <ac:spMk id="2" creationId="{A2955F1E-2543-A5AF-A9F8-6CC4D78420B8}"/>
          </ac:spMkLst>
        </pc:spChg>
        <pc:spChg chg="mod">
          <ac:chgData name="Bram Wouters" userId="9f99efe5632b8b90" providerId="LiveId" clId="{D36DC54E-1FBC-4525-9C27-19BAFA2A3D64}" dt="2023-09-05T12:28:11.263" v="691" actId="20577"/>
          <ac:spMkLst>
            <pc:docMk/>
            <pc:sldMk cId="933090974" sldId="332"/>
            <ac:spMk id="3" creationId="{C58112C8-C896-A48A-2447-2799ABF08E95}"/>
          </ac:spMkLst>
        </pc:spChg>
      </pc:sldChg>
      <pc:sldChg chg="del">
        <pc:chgData name="Bram Wouters" userId="9f99efe5632b8b90" providerId="LiveId" clId="{D36DC54E-1FBC-4525-9C27-19BAFA2A3D64}" dt="2023-09-05T12:29:05.062" v="692" actId="2696"/>
        <pc:sldMkLst>
          <pc:docMk/>
          <pc:sldMk cId="3295620209" sldId="339"/>
        </pc:sldMkLst>
      </pc:sldChg>
      <pc:sldChg chg="del">
        <pc:chgData name="Bram Wouters" userId="9f99efe5632b8b90" providerId="LiveId" clId="{D36DC54E-1FBC-4525-9C27-19BAFA2A3D64}" dt="2023-09-05T12:29:05.062" v="692" actId="2696"/>
        <pc:sldMkLst>
          <pc:docMk/>
          <pc:sldMk cId="467371302" sldId="340"/>
        </pc:sldMkLst>
      </pc:sldChg>
      <pc:sldChg chg="del">
        <pc:chgData name="Bram Wouters" userId="9f99efe5632b8b90" providerId="LiveId" clId="{D36DC54E-1FBC-4525-9C27-19BAFA2A3D64}" dt="2023-09-05T12:29:05.062" v="692" actId="2696"/>
        <pc:sldMkLst>
          <pc:docMk/>
          <pc:sldMk cId="3209005207" sldId="343"/>
        </pc:sldMkLst>
      </pc:sldChg>
      <pc:sldChg chg="del">
        <pc:chgData name="Bram Wouters" userId="9f99efe5632b8b90" providerId="LiveId" clId="{D36DC54E-1FBC-4525-9C27-19BAFA2A3D64}" dt="2023-09-05T12:29:05.062" v="692" actId="2696"/>
        <pc:sldMkLst>
          <pc:docMk/>
          <pc:sldMk cId="3280678142" sldId="344"/>
        </pc:sldMkLst>
      </pc:sldChg>
      <pc:sldChg chg="del">
        <pc:chgData name="Bram Wouters" userId="9f99efe5632b8b90" providerId="LiveId" clId="{D36DC54E-1FBC-4525-9C27-19BAFA2A3D64}" dt="2023-09-05T12:29:05.062" v="692" actId="2696"/>
        <pc:sldMkLst>
          <pc:docMk/>
          <pc:sldMk cId="280871376" sldId="3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639E2-D4E7-43A6-BFF2-05C0EE615008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96D16-D1F6-4F81-A93B-71030BE83E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876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1A0C1-8FB5-D131-83CF-40F7AB057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104" y="2392288"/>
            <a:ext cx="10225035" cy="2812757"/>
          </a:xfrm>
        </p:spPr>
        <p:txBody>
          <a:bodyPr lIns="0" tIns="0" rIns="0" bIns="0" anchor="b"/>
          <a:lstStyle>
            <a:lvl1pPr algn="l">
              <a:defRPr sz="4500"/>
            </a:lvl1pPr>
          </a:lstStyle>
          <a:p>
            <a:r>
              <a:rPr lang="en-GB" noProof="0" dirty="0" err="1"/>
              <a:t>Klik</a:t>
            </a:r>
            <a:r>
              <a:rPr lang="en-GB" noProof="0" dirty="0"/>
              <a:t> om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6E315D-2E76-D6B5-669E-206B7C599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04" y="5463958"/>
            <a:ext cx="10225034" cy="1087567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ondertitelstijl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93F54D5-8A14-6BE4-9530-A67299FCF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2" y="86831"/>
            <a:ext cx="3978776" cy="2305459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DAC7162C-90A7-779D-D4A8-526C0699379C}"/>
              </a:ext>
            </a:extLst>
          </p:cNvPr>
          <p:cNvSpPr/>
          <p:nvPr userDrawn="1"/>
        </p:nvSpPr>
        <p:spPr>
          <a:xfrm>
            <a:off x="9982200" y="0"/>
            <a:ext cx="2209800" cy="1708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22"/>
          </a:p>
        </p:txBody>
      </p:sp>
    </p:spTree>
    <p:extLst>
      <p:ext uri="{BB962C8B-B14F-4D97-AF65-F5344CB8AC3E}">
        <p14:creationId xmlns:p14="http://schemas.microsoft.com/office/powerpoint/2010/main" val="67604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0279DF53-8746-9639-9E9A-D0084F013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732740"/>
          </a:xfrm>
        </p:spPr>
        <p:txBody>
          <a:bodyPr/>
          <a:lstStyle/>
          <a:p>
            <a:endParaRPr lang="nl-NL"/>
          </a:p>
        </p:txBody>
      </p:sp>
      <p:sp>
        <p:nvSpPr>
          <p:cNvPr id="14" name="Traan 13">
            <a:extLst>
              <a:ext uri="{FF2B5EF4-FFF2-40B4-BE49-F238E27FC236}">
                <a16:creationId xmlns:a16="http://schemas.microsoft.com/office/drawing/2014/main" id="{4A7ED981-3F6F-22A0-7AA9-ADFC49136C41}"/>
              </a:ext>
            </a:extLst>
          </p:cNvPr>
          <p:cNvSpPr/>
          <p:nvPr userDrawn="1"/>
        </p:nvSpPr>
        <p:spPr>
          <a:xfrm>
            <a:off x="10091895" y="1"/>
            <a:ext cx="2100105" cy="2100105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22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8C6F173-CCF8-AE6F-17E3-55EEC3808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733" y="431155"/>
            <a:ext cx="1889815" cy="109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9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C757BD-1766-5477-14E0-13CBBAE2BD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187825"/>
            <a:ext cx="10515600" cy="2324100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rtl="0"/>
            <a:r>
              <a:rPr lang="nl-NL" dirty="0" err="1"/>
              <a:t>Nieke</a:t>
            </a:r>
            <a:r>
              <a:rPr lang="nl-NL" dirty="0"/>
              <a:t> </a:t>
            </a:r>
            <a:r>
              <a:rPr lang="nl-NL" dirty="0" err="1"/>
              <a:t>Westerik</a:t>
            </a:r>
            <a:r>
              <a:rPr lang="nl-NL" dirty="0"/>
              <a:t>, Yoba4Life </a:t>
            </a:r>
          </a:p>
          <a:p>
            <a:pPr rtl="0"/>
            <a:r>
              <a:rPr lang="nl-NL" dirty="0"/>
              <a:t>Martin de Jong, SNV TID</a:t>
            </a:r>
          </a:p>
          <a:p>
            <a:pPr lvl="4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A7D45BA-C1F2-2752-0110-96B55A85BA73}"/>
              </a:ext>
            </a:extLst>
          </p:cNvPr>
          <p:cNvSpPr txBox="1"/>
          <p:nvPr userDrawn="1"/>
        </p:nvSpPr>
        <p:spPr>
          <a:xfrm>
            <a:off x="838200" y="2960914"/>
            <a:ext cx="8305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000" dirty="0">
                <a:latin typeface="IBM Plex Sans" panose="020B0503050203000203" pitchFamily="34" charset="0"/>
              </a:rPr>
              <a:t>Pictures </a:t>
            </a:r>
            <a:r>
              <a:rPr lang="nl-NL" sz="3000" dirty="0" err="1">
                <a:latin typeface="IBM Plex Sans" panose="020B0503050203000203" pitchFamily="34" charset="0"/>
              </a:rPr>
              <a:t>courtesy</a:t>
            </a:r>
            <a:endParaRPr lang="nl-NL" sz="3000" dirty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0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D91FA-E712-A245-9EC3-F8C3D8989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/>
              <a:t>Our</a:t>
            </a:r>
            <a:r>
              <a:rPr lang="nl-NL" dirty="0"/>
              <a:t> partners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40703A-348F-DAD8-9B90-5617B3A881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84" t="16769" r="36697" b="10132"/>
          <a:stretch/>
        </p:blipFill>
        <p:spPr>
          <a:xfrm>
            <a:off x="863838" y="2086550"/>
            <a:ext cx="1614443" cy="83976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1FC7146-CE67-51F3-3D44-5B246DF1F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8" t="18710" r="10485" b="14812"/>
          <a:stretch/>
        </p:blipFill>
        <p:spPr>
          <a:xfrm>
            <a:off x="4713296" y="2018544"/>
            <a:ext cx="1274815" cy="10324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14A16FF-50F9-E661-DE6D-E4F230CE8F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812"/>
          <a:stretch/>
        </p:blipFill>
        <p:spPr>
          <a:xfrm>
            <a:off x="3057937" y="1992616"/>
            <a:ext cx="1036415" cy="103240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289D214-3983-E96D-0DBE-CBEF34D186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965" y="2077468"/>
            <a:ext cx="1139611" cy="848846"/>
          </a:xfrm>
          <a:prstGeom prst="rect">
            <a:avLst/>
          </a:prstGeom>
        </p:spPr>
      </p:pic>
      <p:pic>
        <p:nvPicPr>
          <p:cNvPr id="12" name="Afbeelding 11" descr="Afbeelding met tekst, klok&#10;&#10;Automatisch gegenereerde beschrijving">
            <a:extLst>
              <a:ext uri="{FF2B5EF4-FFF2-40B4-BE49-F238E27FC236}">
                <a16:creationId xmlns:a16="http://schemas.microsoft.com/office/drawing/2014/main" id="{E2462227-8C7D-5BB7-2FCF-B26E272A4FA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47" y="5327824"/>
            <a:ext cx="2993906" cy="56884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977BBAF-8B54-388F-4D73-5B9AD9BF30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3" t="15396" r="40055" b="30728"/>
          <a:stretch/>
        </p:blipFill>
        <p:spPr>
          <a:xfrm>
            <a:off x="8541980" y="1690689"/>
            <a:ext cx="2300006" cy="1325564"/>
          </a:xfrm>
          <a:prstGeom prst="rect">
            <a:avLst/>
          </a:prstGeom>
        </p:spPr>
      </p:pic>
      <p:pic>
        <p:nvPicPr>
          <p:cNvPr id="16" name="Afbeelding 1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D569431-5BC2-39CF-A608-C72A345746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27675" y="3667160"/>
            <a:ext cx="2587250" cy="83185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3FF4FC3-7DF9-CF6A-825C-75A8F7671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27184" b="19316"/>
          <a:stretch/>
        </p:blipFill>
        <p:spPr>
          <a:xfrm>
            <a:off x="4179844" y="3589566"/>
            <a:ext cx="2081435" cy="111356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202E6CD-C342-01A2-F1EF-413F0ACB654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964" y="3695184"/>
            <a:ext cx="1442136" cy="74134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3430DB3-BE80-A307-3F6E-CD9A797F2F2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574" y="5138177"/>
            <a:ext cx="1308693" cy="826856"/>
          </a:xfrm>
          <a:prstGeom prst="rect">
            <a:avLst/>
          </a:prstGeom>
        </p:spPr>
      </p:pic>
      <p:pic>
        <p:nvPicPr>
          <p:cNvPr id="24" name="Afbeelding 23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424BBAFF-2E98-64CF-2A20-60763877F9F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053794" y="3480187"/>
            <a:ext cx="2300006" cy="11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7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1A0C1-8FB5-D131-83CF-40F7AB057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104" y="2392290"/>
            <a:ext cx="5170714" cy="3003676"/>
          </a:xfrm>
        </p:spPr>
        <p:txBody>
          <a:bodyPr lIns="0" tIns="0" rIns="0" bIns="0" anchor="b"/>
          <a:lstStyle>
            <a:lvl1pPr algn="l">
              <a:defRPr sz="4500"/>
            </a:lvl1pPr>
          </a:lstStyle>
          <a:p>
            <a:r>
              <a:rPr lang="en-GB" noProof="0" dirty="0" err="1"/>
              <a:t>Klik</a:t>
            </a:r>
            <a:r>
              <a:rPr lang="en-GB" noProof="0" dirty="0"/>
              <a:t> om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6E315D-2E76-D6B5-669E-206B7C599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05" y="5604697"/>
            <a:ext cx="5783663" cy="990879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ondertitelstijl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93F54D5-8A14-6BE4-9530-A67299FCF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2" y="86831"/>
            <a:ext cx="3978776" cy="2305459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DAC7162C-90A7-779D-D4A8-526C0699379C}"/>
              </a:ext>
            </a:extLst>
          </p:cNvPr>
          <p:cNvSpPr/>
          <p:nvPr userDrawn="1"/>
        </p:nvSpPr>
        <p:spPr>
          <a:xfrm>
            <a:off x="9982200" y="0"/>
            <a:ext cx="2209800" cy="1708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22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CAE5DA-BF31-9A86-E87A-76F92F43F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5710" y="356370"/>
            <a:ext cx="6087808" cy="6086157"/>
          </a:xfrm>
          <a:prstGeom prst="teardrop">
            <a:avLst/>
          </a:prstGeom>
          <a:solidFill>
            <a:schemeClr val="bg1"/>
          </a:solid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43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4E028-5346-9F9B-8985-E4B2A8D60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4952"/>
          </a:xfrm>
        </p:spPr>
        <p:txBody>
          <a:bodyPr anchor="t" anchorCtr="0"/>
          <a:lstStyle/>
          <a:p>
            <a:r>
              <a:rPr lang="en-GB" noProof="0" dirty="0" err="1"/>
              <a:t>Klik</a:t>
            </a:r>
            <a:r>
              <a:rPr lang="en-GB" noProof="0" dirty="0"/>
              <a:t> om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6C2DF0-1F1B-A035-FF4A-65DF1D09E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283"/>
            <a:ext cx="10515600" cy="503359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tekststijl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 err="1"/>
              <a:t>Tweede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3885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866F5-F270-AB0E-13E4-D5924C1B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 noProof="0" dirty="0" err="1"/>
              <a:t>Klik</a:t>
            </a:r>
            <a:r>
              <a:rPr lang="en-GB" noProof="0" dirty="0"/>
              <a:t> om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E68510-A446-1B40-6D8D-527122A8D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32775"/>
            <a:ext cx="10515600" cy="13568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tekststijl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67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F615D-BC73-BDA4-8B36-F2A30F11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9240297" cy="1050316"/>
          </a:xfrm>
        </p:spPr>
        <p:txBody>
          <a:bodyPr anchor="t" anchorCtr="0"/>
          <a:lstStyle/>
          <a:p>
            <a:r>
              <a:rPr lang="en-GB" noProof="0" dirty="0" err="1"/>
              <a:t>Klik</a:t>
            </a:r>
            <a:r>
              <a:rPr lang="en-GB" noProof="0" dirty="0"/>
              <a:t> om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950FCD-3228-B5DB-BD59-1A8762769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8280"/>
            <a:ext cx="5181600" cy="499334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tekststijl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 err="1"/>
              <a:t>Tweede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BFE553-FA35-9674-05A2-2A9801386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78279"/>
            <a:ext cx="5181600" cy="499334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tekststijl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 err="1"/>
              <a:t>Tweede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5DFFB455-E030-2AE8-A608-18D2F5402837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495655" y="1222473"/>
            <a:ext cx="273464" cy="5349149"/>
          </a:xfrm>
        </p:spPr>
        <p:txBody>
          <a:bodyPr vert="eaVert" wrap="non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25">
                <a:solidFill>
                  <a:schemeClr val="accent4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Photo: </a:t>
            </a:r>
            <a:r>
              <a:rPr lang="nl-NL" dirty="0" err="1"/>
              <a:t>Nieke</a:t>
            </a:r>
            <a:r>
              <a:rPr lang="nl-NL" dirty="0"/>
              <a:t> </a:t>
            </a:r>
            <a:r>
              <a:rPr lang="nl-NL" dirty="0" err="1"/>
              <a:t>Westerik</a:t>
            </a:r>
            <a:r>
              <a:rPr lang="nl-NL" dirty="0"/>
              <a:t>, Yoba4Life</a:t>
            </a:r>
          </a:p>
        </p:txBody>
      </p:sp>
      <p:sp>
        <p:nvSpPr>
          <p:cNvPr id="7" name="Tijdelijke aanduiding voor verticale tekst 5">
            <a:extLst>
              <a:ext uri="{FF2B5EF4-FFF2-40B4-BE49-F238E27FC236}">
                <a16:creationId xmlns:a16="http://schemas.microsoft.com/office/drawing/2014/main" id="{C389A1FB-5AED-6732-A2CE-B025322D8BE3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11392255" y="1222473"/>
            <a:ext cx="273464" cy="5349149"/>
          </a:xfrm>
        </p:spPr>
        <p:txBody>
          <a:bodyPr vert="eaVert" wrap="non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25">
                <a:solidFill>
                  <a:schemeClr val="accent4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Photo: </a:t>
            </a:r>
            <a:r>
              <a:rPr lang="nl-NL" dirty="0" err="1"/>
              <a:t>Nieke</a:t>
            </a:r>
            <a:r>
              <a:rPr lang="nl-NL" dirty="0"/>
              <a:t> </a:t>
            </a:r>
            <a:r>
              <a:rPr lang="nl-NL" dirty="0" err="1"/>
              <a:t>Westerik</a:t>
            </a:r>
            <a:r>
              <a:rPr lang="nl-NL" dirty="0"/>
              <a:t>, Yoba4Life</a:t>
            </a:r>
          </a:p>
        </p:txBody>
      </p:sp>
    </p:spTree>
    <p:extLst>
      <p:ext uri="{BB962C8B-B14F-4D97-AF65-F5344CB8AC3E}">
        <p14:creationId xmlns:p14="http://schemas.microsoft.com/office/powerpoint/2010/main" val="14681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8A8F4-8923-2B9F-9685-B75D1A75B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noProof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E9C93C-FC24-055B-A09D-C30C2460F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796233C-95C1-7F8C-20D8-DF78B7BAF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9878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tekststijl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 err="1"/>
              <a:t>Tweede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85299B4-D326-D6BE-C044-1A78137BC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FBDB38E-50B1-552E-940B-C5E069CAC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878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tekststijl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 err="1"/>
              <a:t>Tweede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0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1D6BBA34-691E-53BA-380E-A7E4CB43B2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73274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4A8FBCD-AEE8-E759-A3C5-B8D96AF3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1" y="1884557"/>
            <a:ext cx="10515600" cy="3501483"/>
          </a:xfrm>
          <a:effectLst/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2765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 met titel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1D6BBA34-691E-53BA-380E-A7E4CB43B2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73274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3C2ECFF-4C24-31F6-E579-5DAB9D94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66219"/>
            <a:ext cx="5921828" cy="1348582"/>
          </a:xfrm>
          <a:solidFill>
            <a:schemeClr val="tx1"/>
          </a:solidFill>
        </p:spPr>
        <p:txBody>
          <a:bodyPr>
            <a:normAutofit/>
          </a:bodyPr>
          <a:lstStyle>
            <a:lvl1pPr marL="538163" indent="0">
              <a:tabLst/>
              <a:defRPr sz="2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86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9309DE-4F66-E2C6-20EA-66FED025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862331"/>
            <a:ext cx="10918371" cy="426716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noProof="0" dirty="0" err="1"/>
              <a:t>Klik</a:t>
            </a:r>
            <a:r>
              <a:rPr lang="en-GB" noProof="0" dirty="0"/>
              <a:t> om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0953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5A37388-E3E9-7CBC-EC8B-007C7444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Klik</a:t>
            </a:r>
            <a:r>
              <a:rPr lang="en-GB" noProof="0" dirty="0"/>
              <a:t> om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7A19C0-DDDB-9871-FC07-01B9FBC11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Klikken</a:t>
            </a:r>
            <a:r>
              <a:rPr lang="en-GB" noProof="0" dirty="0"/>
              <a:t> om de </a:t>
            </a:r>
            <a:r>
              <a:rPr lang="en-GB" noProof="0" dirty="0" err="1"/>
              <a:t>tekststijl</a:t>
            </a:r>
            <a:r>
              <a:rPr lang="en-GB" noProof="0" dirty="0"/>
              <a:t> van het model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 err="1"/>
              <a:t>Tweede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AA61002-19B2-CE7B-5608-ED646AE5F2B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0189"/>
            <a:ext cx="1889815" cy="1095033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2CDF45B2-B74D-3620-1986-553880D0D04D}"/>
              </a:ext>
            </a:extLst>
          </p:cNvPr>
          <p:cNvSpPr/>
          <p:nvPr userDrawn="1"/>
        </p:nvSpPr>
        <p:spPr>
          <a:xfrm>
            <a:off x="1" y="6721476"/>
            <a:ext cx="3788229" cy="136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22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1354B94-EE91-E28B-E5E8-D62BCB57FEBB}"/>
              </a:ext>
            </a:extLst>
          </p:cNvPr>
          <p:cNvSpPr/>
          <p:nvPr userDrawn="1"/>
        </p:nvSpPr>
        <p:spPr>
          <a:xfrm>
            <a:off x="3748035" y="6721476"/>
            <a:ext cx="6672106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22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9F7AD5E-A2D4-3735-0946-27647127C07A}"/>
              </a:ext>
            </a:extLst>
          </p:cNvPr>
          <p:cNvSpPr/>
          <p:nvPr userDrawn="1"/>
        </p:nvSpPr>
        <p:spPr>
          <a:xfrm>
            <a:off x="10420142" y="6721476"/>
            <a:ext cx="1768510" cy="136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22"/>
          </a:p>
        </p:txBody>
      </p:sp>
    </p:spTree>
    <p:extLst>
      <p:ext uri="{BB962C8B-B14F-4D97-AF65-F5344CB8AC3E}">
        <p14:creationId xmlns:p14="http://schemas.microsoft.com/office/powerpoint/2010/main" val="8360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61" r:id="rId7"/>
    <p:sldLayoutId id="2147483664" r:id="rId8"/>
    <p:sldLayoutId id="2147483654" r:id="rId9"/>
    <p:sldLayoutId id="2147483655" r:id="rId10"/>
    <p:sldLayoutId id="2147483663" r:id="rId11"/>
    <p:sldLayoutId id="214748366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>
          <a:solidFill>
            <a:schemeClr val="tx1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73805E4-425C-5CC4-5B34-9B5824BAB9C6}"/>
              </a:ext>
            </a:extLst>
          </p:cNvPr>
          <p:cNvSpPr txBox="1">
            <a:spLocks/>
          </p:cNvSpPr>
          <p:nvPr/>
        </p:nvSpPr>
        <p:spPr>
          <a:xfrm>
            <a:off x="822960" y="2901372"/>
            <a:ext cx="11224148" cy="105525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r>
              <a:rPr lang="en-GB" sz="3800" b="1" dirty="0">
                <a:latin typeface="IBM Plex Sans Text" panose="020B0604020202020204" charset="0"/>
              </a:rPr>
              <a:t>Module 5. </a:t>
            </a:r>
            <a:br>
              <a:rPr lang="en-GB" sz="3800" b="1" dirty="0">
                <a:latin typeface="IBM Plex Sans Text" panose="020B0604020202020204" charset="0"/>
              </a:rPr>
            </a:br>
            <a:r>
              <a:rPr lang="en-GB" sz="3800" b="1" dirty="0">
                <a:latin typeface="IBM Plex Sans Text" panose="020B0604020202020204" charset="0"/>
              </a:rPr>
              <a:t>Manure use and application</a:t>
            </a:r>
            <a:endParaRPr lang="nl-NL" sz="3800" b="1" dirty="0">
              <a:latin typeface="IBM Plex Sans Text" panose="020B0604020202020204" charset="0"/>
              <a:cs typeface="IBM Plex Sans Text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1BD0F4-FF0B-D0B2-BAFA-E75D7B751463}"/>
              </a:ext>
            </a:extLst>
          </p:cNvPr>
          <p:cNvSpPr txBox="1"/>
          <p:nvPr/>
        </p:nvSpPr>
        <p:spPr>
          <a:xfrm>
            <a:off x="4838700" y="587829"/>
            <a:ext cx="702945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400" b="1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Improving manure management</a:t>
            </a:r>
            <a:endParaRPr lang="en-AU" sz="34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0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5F1E-2543-A5AF-A9F8-6CC4D784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58808"/>
            <a:ext cx="10515600" cy="569594"/>
          </a:xfrm>
        </p:spPr>
        <p:txBody>
          <a:bodyPr>
            <a:normAutofit/>
          </a:bodyPr>
          <a:lstStyle/>
          <a:p>
            <a:r>
              <a:rPr lang="en-GB" sz="3200" b="1" dirty="0"/>
              <a:t>Example: Recycling nutrients to forage crops </a:t>
            </a:r>
            <a:endParaRPr lang="nl-NL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112C8-C896-A48A-2447-2799ABF08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0515600" cy="50145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GB" sz="2400" b="1" dirty="0">
                <a:latin typeface="IBM Plex Sans"/>
              </a:rPr>
              <a:t>A system of recycling fresh slurry or liquids to Napier grass or other forage crop </a:t>
            </a:r>
            <a:r>
              <a:rPr lang="en-GB" sz="2400" dirty="0">
                <a:latin typeface="IBM Plex Sans"/>
              </a:rPr>
              <a:t>in a zero-grazing system could look like:</a:t>
            </a:r>
          </a:p>
          <a:p>
            <a:pPr marL="714375" indent="-342900">
              <a:lnSpc>
                <a:spcPct val="100000"/>
              </a:lnSpc>
              <a:spcBef>
                <a:spcPts val="1800"/>
              </a:spcBef>
              <a:buAutoNum type="arabicPeriod"/>
            </a:pPr>
            <a:r>
              <a:rPr lang="en-GB" sz="2400" b="1" dirty="0">
                <a:latin typeface="IBM Plex Sans"/>
              </a:rPr>
              <a:t>Collection and storage</a:t>
            </a:r>
            <a:r>
              <a:rPr lang="en-GB" sz="2400" dirty="0">
                <a:latin typeface="IBM Plex Sans"/>
              </a:rPr>
              <a:t>: slurry is collected in a roofed zero-grazing unit with a concrete floor and stored for less than a week in a concrete lined pit with a cover</a:t>
            </a:r>
          </a:p>
          <a:p>
            <a:pPr marL="714375" indent="-342900">
              <a:lnSpc>
                <a:spcPct val="100000"/>
              </a:lnSpc>
              <a:spcBef>
                <a:spcPts val="1800"/>
              </a:spcBef>
              <a:buAutoNum type="arabicPeriod"/>
            </a:pPr>
            <a:r>
              <a:rPr lang="en-GB" sz="2400" b="1" dirty="0">
                <a:latin typeface="IBM Plex Sans"/>
              </a:rPr>
              <a:t>Application</a:t>
            </a:r>
            <a:r>
              <a:rPr lang="en-GB" sz="2400" dirty="0">
                <a:latin typeface="IBM Plex Sans"/>
              </a:rPr>
              <a:t>: </a:t>
            </a:r>
          </a:p>
          <a:p>
            <a:pPr marL="1076325" lvl="1" indent="-361950">
              <a:lnSpc>
                <a:spcPct val="100000"/>
              </a:lnSpc>
              <a:spcBef>
                <a:spcPts val="1800"/>
              </a:spcBef>
            </a:pPr>
            <a:r>
              <a:rPr lang="en-GB" sz="2400" dirty="0">
                <a:latin typeface="IBM Plex Sans"/>
              </a:rPr>
              <a:t>Napier grass is cut daily to feed the cows and slurry/ liquids are taken and applied in small dug ditches between the plant rows where grass was cut and the ditches are covered again with soil</a:t>
            </a:r>
          </a:p>
          <a:p>
            <a:pPr marL="1076325" lvl="1" indent="-361950">
              <a:lnSpc>
                <a:spcPct val="100000"/>
              </a:lnSpc>
              <a:spcBef>
                <a:spcPts val="1800"/>
              </a:spcBef>
            </a:pPr>
            <a:r>
              <a:rPr lang="en-GB" sz="2400" dirty="0">
                <a:latin typeface="IBM Plex Sans"/>
              </a:rPr>
              <a:t>Slurry can be put on the soil that is dug and weeded immediately so that slurry/liquids are mixed with soil</a:t>
            </a:r>
            <a:endParaRPr lang="en-GB" sz="2400" b="1" dirty="0"/>
          </a:p>
          <a:p>
            <a:pPr marL="342900" indent="-342900">
              <a:buAutoNum type="arabicPeriod"/>
            </a:pPr>
            <a:endParaRPr lang="en-GB" sz="2400" b="1" dirty="0"/>
          </a:p>
          <a:p>
            <a:pPr marL="342900" indent="-342900">
              <a:buAutoNum type="arabicPeriod"/>
            </a:pPr>
            <a:endParaRPr lang="en-GB" sz="2400" dirty="0"/>
          </a:p>
          <a:p>
            <a:pPr marL="342900" indent="-342900">
              <a:buAutoNum type="arabicPeriod"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309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DBCB-E875-E96E-9A4A-918976C98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48680"/>
            <a:ext cx="11016341" cy="471586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IBM Plex Sans"/>
              </a:rPr>
              <a:t>Effect of application method of fresh cattle slurry </a:t>
            </a:r>
            <a:endParaRPr lang="nl-NL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27751-FC5F-34AF-D9E1-AEAC89708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75727"/>
            <a:ext cx="11016342" cy="50335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buNone/>
            </a:pPr>
            <a:r>
              <a:rPr lang="en-GB" sz="2400" dirty="0">
                <a:latin typeface="IBM Plex Sans"/>
              </a:rPr>
              <a:t>Effect of application of cattle slurry (derived from zero-grazing unit, short storage) in Naivasha, Kenya showed:</a:t>
            </a:r>
          </a:p>
          <a:p>
            <a:pPr marL="714375" lvl="1" indent="-371475">
              <a:spcBef>
                <a:spcPts val="1800"/>
              </a:spcBef>
            </a:pPr>
            <a:r>
              <a:rPr lang="en-GB" sz="2400" b="1" dirty="0"/>
              <a:t>Superficial application </a:t>
            </a:r>
            <a:r>
              <a:rPr lang="en-GB" sz="2400" dirty="0"/>
              <a:t>(spreading of manure in between plant rows)</a:t>
            </a:r>
          </a:p>
          <a:p>
            <a:pPr marL="1076325" lvl="2" indent="-361950"/>
            <a:r>
              <a:rPr lang="en-GB" sz="2400" dirty="0">
                <a:latin typeface="IBM Plex Sans"/>
              </a:rPr>
              <a:t>The N in slurry is only 25% as effective as N from mineral fertilizer</a:t>
            </a:r>
          </a:p>
          <a:p>
            <a:pPr marL="714375" lvl="1" indent="-371475">
              <a:spcBef>
                <a:spcPts val="1800"/>
              </a:spcBef>
            </a:pPr>
            <a:r>
              <a:rPr lang="en-GB" sz="2400" b="1" dirty="0"/>
              <a:t>Incorporate the slurry directly into the soil (during weeding) </a:t>
            </a:r>
            <a:r>
              <a:rPr lang="en-GB" sz="2400" dirty="0"/>
              <a:t>or make small ditches in between plant rows and cover with soil: </a:t>
            </a:r>
          </a:p>
          <a:p>
            <a:pPr marL="1076325" lvl="2" indent="-361950"/>
            <a:r>
              <a:rPr lang="en-GB" sz="2400" dirty="0">
                <a:latin typeface="IBM Plex Sans"/>
              </a:rPr>
              <a:t>The N in slurry is 50% as effective as N from mineral fertilizer</a:t>
            </a:r>
          </a:p>
          <a:p>
            <a:pPr marL="1076325" lvl="2" indent="-361950"/>
            <a:r>
              <a:rPr lang="en-GB" sz="2400" dirty="0">
                <a:latin typeface="IBM Plex Sans"/>
              </a:rPr>
              <a:t>Fresh cattle slurry mixed with soil between the rows is not toxic for plants</a:t>
            </a:r>
            <a:endParaRPr lang="en-GB" sz="2400" dirty="0"/>
          </a:p>
          <a:p>
            <a:pPr marL="1076325" lvl="2" indent="-361950"/>
            <a:r>
              <a:rPr lang="en-GB" sz="2400" dirty="0">
                <a:latin typeface="IBM Plex Sans"/>
              </a:rPr>
              <a:t>Disadvantage: labour intensive (preparing small ditches and covering with soil)</a:t>
            </a:r>
            <a:endParaRPr lang="en-GB" sz="2400" dirty="0"/>
          </a:p>
          <a:p>
            <a:pPr lvl="2"/>
            <a:endParaRPr lang="en-GB" sz="2400" dirty="0"/>
          </a:p>
          <a:p>
            <a:pPr marL="685800" lvl="2" indent="0">
              <a:buNone/>
            </a:pPr>
            <a:endParaRPr lang="en-GB" sz="24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3429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795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4871-4E8B-2966-24AC-A55E66C1A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1" y="548680"/>
            <a:ext cx="11023599" cy="874952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atin typeface="IBM Plex Sans"/>
              </a:rPr>
              <a:t>Use of liquids and solids in system of </a:t>
            </a:r>
            <a:br>
              <a:rPr lang="en-GB" sz="3200" b="1" dirty="0">
                <a:latin typeface="IBM Plex Sans"/>
              </a:rPr>
            </a:br>
            <a:r>
              <a:rPr lang="en-GB" sz="3200" b="1" dirty="0">
                <a:latin typeface="IBM Plex Sans"/>
              </a:rPr>
              <a:t>separate collection </a:t>
            </a:r>
            <a:br>
              <a:rPr lang="en-GB" sz="3200" b="1" dirty="0"/>
            </a:br>
            <a:endParaRPr lang="en-GB" sz="3200" b="1" dirty="0">
              <a:latin typeface="IBM Plex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9BFFE-3379-1DF8-9BAD-597339C71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1" y="1700808"/>
            <a:ext cx="11023599" cy="38164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buNone/>
            </a:pPr>
            <a:r>
              <a:rPr lang="en-GB" sz="2500" b="1" dirty="0">
                <a:latin typeface="IBM Plex Sans"/>
              </a:rPr>
              <a:t>L</a:t>
            </a:r>
            <a:r>
              <a:rPr lang="en-GB" sz="2400" b="1" dirty="0">
                <a:latin typeface="IBM Plex Sans"/>
              </a:rPr>
              <a:t>iquids</a:t>
            </a:r>
            <a:endParaRPr lang="en-GB" sz="2400" dirty="0"/>
          </a:p>
          <a:p>
            <a:pPr marL="714375" lvl="1" indent="-352425"/>
            <a:r>
              <a:rPr lang="en-GB" sz="2400" dirty="0">
                <a:latin typeface="IBM Plex Sans"/>
              </a:rPr>
              <a:t>Apply regularly as top dressing of forage crops after cutting and/or on banana</a:t>
            </a:r>
            <a:endParaRPr lang="en-GB" sz="2400" dirty="0"/>
          </a:p>
          <a:p>
            <a:pPr marL="714375" lvl="1" indent="-352425"/>
            <a:r>
              <a:rPr lang="en-GB" sz="2400" dirty="0">
                <a:latin typeface="IBM Plex Sans"/>
              </a:rPr>
              <a:t>Application of liquids diluted with water reduces ammonia volatilization</a:t>
            </a:r>
            <a:endParaRPr lang="en-GB" sz="2400" dirty="0"/>
          </a:p>
          <a:p>
            <a:pPr marL="0" lvl="1" indent="0">
              <a:spcBef>
                <a:spcPts val="1800"/>
              </a:spcBef>
              <a:buNone/>
            </a:pPr>
            <a:r>
              <a:rPr lang="en-GB" sz="2400" b="1" dirty="0">
                <a:latin typeface="IBM Plex Sans"/>
              </a:rPr>
              <a:t>Solids</a:t>
            </a:r>
            <a:r>
              <a:rPr lang="en-GB" sz="2400" dirty="0">
                <a:latin typeface="IBM Plex Sans"/>
              </a:rPr>
              <a:t> </a:t>
            </a:r>
          </a:p>
          <a:p>
            <a:pPr marL="714375" lvl="1" indent="-352425"/>
            <a:r>
              <a:rPr lang="en-GB" sz="2400" dirty="0">
                <a:latin typeface="IBM Plex Sans"/>
              </a:rPr>
              <a:t>Make into compost or dry</a:t>
            </a:r>
          </a:p>
          <a:p>
            <a:pPr marL="714375" lvl="1" indent="-352425"/>
            <a:r>
              <a:rPr lang="en-GB" sz="2400" dirty="0">
                <a:latin typeface="IBM Plex Sans"/>
              </a:rPr>
              <a:t>Apply as basic fertilizer on land for growing vegetables, maize or banana</a:t>
            </a:r>
          </a:p>
          <a:p>
            <a:pPr marL="714375" lvl="1" indent="-352425"/>
            <a:r>
              <a:rPr lang="en-GB" sz="2400" dirty="0">
                <a:latin typeface="IBM Plex Sans"/>
              </a:rPr>
              <a:t>Incorporate solids into the soil to reduce losses and to improve availability of nutrients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78403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6976D-D5A8-63FA-5C65-62B2C4C3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77982"/>
            <a:ext cx="10515600" cy="874952"/>
          </a:xfrm>
        </p:spPr>
        <p:txBody>
          <a:bodyPr>
            <a:normAutofit/>
          </a:bodyPr>
          <a:lstStyle/>
          <a:p>
            <a:r>
              <a:rPr lang="en-GB" sz="3200" b="1" dirty="0"/>
              <a:t>Exercise 1</a:t>
            </a:r>
            <a:endParaRPr lang="nl-NL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DEAE1-ABD7-554D-8371-D0258A67D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283"/>
            <a:ext cx="10515600" cy="41299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GB" sz="2800" dirty="0"/>
              <a:t>The N content in slurry (mix of dung and urine) is 0.25%.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lphaLcPeriod"/>
            </a:pPr>
            <a:r>
              <a:rPr lang="en-GB" sz="2800" dirty="0"/>
              <a:t>How much N from urea fertilizer is equal to the N in 20 tons slurry when the slurry is applied between the rows of Napier grass?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lphaLcPeriod"/>
            </a:pPr>
            <a:r>
              <a:rPr lang="en-GB" sz="2800" dirty="0"/>
              <a:t>How much N from urea fertilizer is equal to the N in 10 tons of slurry when the slurry is applied in small ditches between the rows of Napier grass and covered with soil?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806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669-DDF6-E75F-19F5-F81A74522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28" y="568455"/>
            <a:ext cx="10515600" cy="484281"/>
          </a:xfrm>
        </p:spPr>
        <p:txBody>
          <a:bodyPr/>
          <a:lstStyle/>
          <a:p>
            <a:r>
              <a:rPr lang="en-GB" b="1" dirty="0"/>
              <a:t>Exercise 1 answer</a:t>
            </a:r>
            <a:endParaRPr lang="nl-NL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B7D4F-6ADF-8424-0E28-99CCDD3E2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40078"/>
            <a:ext cx="10306279" cy="503359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LcPeriod"/>
            </a:pPr>
            <a:r>
              <a:rPr lang="en-GB" sz="2000" b="1" dirty="0"/>
              <a:t>20 tons of cattle slurry applied superficially:  </a:t>
            </a:r>
          </a:p>
          <a:p>
            <a:pPr lvl="1"/>
            <a:endParaRPr lang="nl-NL" sz="2000" dirty="0"/>
          </a:p>
          <a:p>
            <a:pPr marL="714375" lvl="1" indent="-371475"/>
            <a:r>
              <a:rPr lang="nl-NL" sz="2000" dirty="0"/>
              <a:t>20 x 0.25% N = 20,000  x 0.25/100= 200 x 0.25 = 50 kg N </a:t>
            </a:r>
          </a:p>
          <a:p>
            <a:pPr marL="714375" lvl="1" indent="-371475"/>
            <a:endParaRPr lang="nl-NL" sz="2000" dirty="0"/>
          </a:p>
          <a:p>
            <a:pPr marL="714375" lvl="1" indent="-371475"/>
            <a:r>
              <a:rPr lang="nl-NL" sz="2000" dirty="0"/>
              <a:t>N </a:t>
            </a:r>
            <a:r>
              <a:rPr lang="nl-NL" sz="2000" dirty="0" err="1"/>
              <a:t>from</a:t>
            </a:r>
            <a:r>
              <a:rPr lang="nl-NL" sz="2000" dirty="0"/>
              <a:t> slurry is 25% as </a:t>
            </a:r>
            <a:r>
              <a:rPr lang="nl-NL" sz="2000" dirty="0" err="1"/>
              <a:t>effective</a:t>
            </a:r>
            <a:r>
              <a:rPr lang="nl-NL" sz="2000" dirty="0"/>
              <a:t> as N </a:t>
            </a:r>
            <a:r>
              <a:rPr lang="nl-NL" sz="2000" dirty="0" err="1"/>
              <a:t>from</a:t>
            </a:r>
            <a:r>
              <a:rPr lang="nl-NL" sz="2000" dirty="0"/>
              <a:t> </a:t>
            </a:r>
            <a:r>
              <a:rPr lang="nl-NL" sz="2000" dirty="0" err="1"/>
              <a:t>urea</a:t>
            </a:r>
            <a:r>
              <a:rPr lang="nl-NL" sz="2000" dirty="0"/>
              <a:t> </a:t>
            </a:r>
          </a:p>
          <a:p>
            <a:pPr marL="714375" lvl="1" indent="-371475"/>
            <a:endParaRPr lang="nl-NL" sz="2000" dirty="0"/>
          </a:p>
          <a:p>
            <a:pPr marL="714375" lvl="1" indent="-371475"/>
            <a:r>
              <a:rPr lang="nl-NL" sz="2000" dirty="0"/>
              <a:t>N from slurry = 50 kg N x 25/100 = 1,250/100 = 12.5 kg N from urea</a:t>
            </a:r>
          </a:p>
          <a:p>
            <a:pPr marL="342900" lvl="1" indent="0">
              <a:buNone/>
            </a:pPr>
            <a:endParaRPr lang="nl-NL" sz="2000" dirty="0"/>
          </a:p>
          <a:p>
            <a:pPr marL="342900" lvl="1" indent="0">
              <a:buNone/>
            </a:pPr>
            <a:endParaRPr lang="nl-NL" sz="2000" dirty="0"/>
          </a:p>
          <a:p>
            <a:pPr marL="457200" indent="-457200">
              <a:buFont typeface="+mj-lt"/>
              <a:buAutoNum type="alphaLcPeriod"/>
            </a:pPr>
            <a:r>
              <a:rPr lang="nl-NL" sz="2000" b="1" dirty="0"/>
              <a:t>10 tons of cattle slurry applied in small ditches and covered with soil:</a:t>
            </a:r>
          </a:p>
          <a:p>
            <a:endParaRPr lang="nl-NL" sz="2000" dirty="0"/>
          </a:p>
          <a:p>
            <a:pPr marL="714375" lvl="1" indent="-371475"/>
            <a:r>
              <a:rPr lang="nl-NL" sz="2000" dirty="0"/>
              <a:t>10 x 0.25% N = 10,000  x 0.25/100 = 200 x 0.25 = 25 kg N </a:t>
            </a:r>
          </a:p>
          <a:p>
            <a:pPr marL="714375" lvl="1" indent="-371475"/>
            <a:endParaRPr lang="nl-NL" sz="2000" dirty="0"/>
          </a:p>
          <a:p>
            <a:pPr marL="714375" lvl="1" indent="-371475"/>
            <a:r>
              <a:rPr lang="nl-NL" sz="2000" dirty="0"/>
              <a:t>N </a:t>
            </a:r>
            <a:r>
              <a:rPr lang="nl-NL" sz="2000" dirty="0" err="1"/>
              <a:t>from</a:t>
            </a:r>
            <a:r>
              <a:rPr lang="nl-NL" sz="2000" dirty="0"/>
              <a:t> slurry is 50% as </a:t>
            </a:r>
            <a:r>
              <a:rPr lang="nl-NL" sz="2000" dirty="0" err="1"/>
              <a:t>effective</a:t>
            </a:r>
            <a:r>
              <a:rPr lang="nl-NL" sz="2000" dirty="0"/>
              <a:t> as N </a:t>
            </a:r>
            <a:r>
              <a:rPr lang="nl-NL" sz="2000" dirty="0" err="1"/>
              <a:t>from</a:t>
            </a:r>
            <a:r>
              <a:rPr lang="nl-NL" sz="2000" dirty="0"/>
              <a:t> </a:t>
            </a:r>
            <a:r>
              <a:rPr lang="nl-NL" sz="2000" dirty="0" err="1"/>
              <a:t>urea</a:t>
            </a:r>
            <a:r>
              <a:rPr lang="nl-NL" sz="2000" dirty="0"/>
              <a:t> </a:t>
            </a:r>
          </a:p>
          <a:p>
            <a:pPr marL="714375" lvl="1" indent="-371475"/>
            <a:endParaRPr lang="nl-NL" sz="2000" dirty="0"/>
          </a:p>
          <a:p>
            <a:pPr marL="714375" lvl="1" indent="-371475"/>
            <a:r>
              <a:rPr lang="nl-NL" sz="2000" dirty="0"/>
              <a:t>N from slurry = 25 kg N x 50/100 = 1,250/100 = 12.5 kg N from urea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727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29B80-6D29-1BA3-8AC5-14360929F7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B322C-E7AF-F69E-CBCC-2F560AA9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9"/>
            <a:ext cx="10403839" cy="134858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IBM Plex Sans Text" panose="020B0604020202020204" charset="0"/>
              </a:rPr>
              <a:t>Manure applications methods</a:t>
            </a:r>
            <a:endParaRPr lang="nl-NL" sz="3200" b="1" dirty="0">
              <a:latin typeface="IBM Plex San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44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5F1E-2543-A5AF-A9F8-6CC4D784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48680"/>
            <a:ext cx="10515600" cy="569594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IBM Plex Sans"/>
              </a:rPr>
              <a:t>Use of (dried) solids and compost (1)</a:t>
            </a:r>
            <a:endParaRPr lang="nl-NL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112C8-C896-A48A-2447-2799ABF08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57"/>
            <a:ext cx="10515600" cy="44644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714375" indent="-352425">
              <a:spcBef>
                <a:spcPts val="1800"/>
              </a:spcBef>
            </a:pPr>
            <a:r>
              <a:rPr lang="en-GB" sz="2400" dirty="0">
                <a:latin typeface="IBM Plex Sans"/>
              </a:rPr>
              <a:t>Dried solids and compost: little or no mineral N and little K </a:t>
            </a:r>
            <a:r>
              <a:rPr lang="en-GB" sz="2400" dirty="0"/>
              <a:t>but nutrients like organic N, P, other nutrients and organic matter</a:t>
            </a:r>
          </a:p>
          <a:p>
            <a:pPr marL="714375" indent="-352425">
              <a:spcBef>
                <a:spcPts val="1800"/>
              </a:spcBef>
            </a:pPr>
            <a:r>
              <a:rPr lang="en-GB" sz="2400" dirty="0">
                <a:latin typeface="IBM Plex Sans"/>
              </a:rPr>
              <a:t>Dried solids and compost are suitable for crops and soils which need:</a:t>
            </a:r>
            <a:endParaRPr lang="en-GB" sz="2400" dirty="0"/>
          </a:p>
          <a:p>
            <a:pPr marL="1076325" lvl="1" indent="-352425"/>
            <a:r>
              <a:rPr lang="en-GB" sz="2400" dirty="0">
                <a:latin typeface="IBM Plex Sans"/>
              </a:rPr>
              <a:t>a small amount of continuous N </a:t>
            </a:r>
            <a:endParaRPr lang="en-GB" sz="2400" dirty="0"/>
          </a:p>
          <a:p>
            <a:pPr marL="1076325" lvl="1" indent="-352425"/>
            <a:r>
              <a:rPr lang="en-GB" sz="2400" dirty="0">
                <a:latin typeface="IBM Plex Sans"/>
              </a:rPr>
              <a:t>crops that require a lot of P and build up the fertility status (nutrient base) of the soil </a:t>
            </a:r>
            <a:endParaRPr lang="en-GB" sz="2400" dirty="0"/>
          </a:p>
          <a:p>
            <a:pPr marL="714375" indent="-352425">
              <a:spcBef>
                <a:spcPts val="1800"/>
              </a:spcBef>
            </a:pPr>
            <a:r>
              <a:rPr lang="en-GB" sz="2400" dirty="0">
                <a:latin typeface="IBM Plex Sans"/>
              </a:rPr>
              <a:t>Incorporation or mixing with the soil at time of digging or ploughing improves the availability</a:t>
            </a:r>
            <a:endParaRPr lang="en-GB" sz="2400" dirty="0"/>
          </a:p>
          <a:p>
            <a:pPr marL="714375" indent="-352425">
              <a:spcBef>
                <a:spcPts val="1800"/>
              </a:spcBef>
            </a:pPr>
            <a:r>
              <a:rPr lang="en-GB" sz="2400" dirty="0">
                <a:latin typeface="IBM Plex Sans"/>
              </a:rPr>
              <a:t>Dried solids and compost are very suitable for the ‘</a:t>
            </a:r>
            <a:r>
              <a:rPr lang="en-GB" sz="2400" dirty="0" err="1">
                <a:latin typeface="IBM Plex Sans"/>
              </a:rPr>
              <a:t>tumbukiza</a:t>
            </a:r>
            <a:r>
              <a:rPr lang="en-GB" sz="2400" dirty="0">
                <a:latin typeface="IBM Plex Sans"/>
              </a:rPr>
              <a:t>’ system: planting forage or bananas in a hole filled with a mixture of soil and manure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687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0482-3AEF-BE8A-4C2D-C2DABE1A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48680"/>
            <a:ext cx="10515600" cy="874952"/>
          </a:xfrm>
        </p:spPr>
        <p:txBody>
          <a:bodyPr>
            <a:normAutofit/>
          </a:bodyPr>
          <a:lstStyle/>
          <a:p>
            <a:r>
              <a:rPr lang="en-GB" sz="3200" dirty="0"/>
              <a:t>‘</a:t>
            </a:r>
            <a:r>
              <a:rPr lang="en-GB" sz="3200" b="1" dirty="0" err="1"/>
              <a:t>Tumbukiza</a:t>
            </a:r>
            <a:r>
              <a:rPr lang="en-GB" sz="3200" b="1" dirty="0"/>
              <a:t>’  system </a:t>
            </a:r>
            <a:endParaRPr lang="nl-NL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4CFB7-56BA-4B29-C708-9938FE56D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72545"/>
            <a:ext cx="10419080" cy="42446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14375" indent="-352425"/>
            <a:r>
              <a:rPr lang="en-GB" sz="2400" dirty="0">
                <a:latin typeface="IBM Plex Sans"/>
              </a:rPr>
              <a:t>Before planting: dig holes of 2 by 2 ft wide and 2 ft deep at required planting distance for forage crop or banana (size of the hole can be different)</a:t>
            </a:r>
          </a:p>
          <a:p>
            <a:pPr marL="714375" indent="-352425"/>
            <a:r>
              <a:rPr lang="en-GB" sz="2400" dirty="0">
                <a:latin typeface="IBM Plex Sans"/>
              </a:rPr>
              <a:t>Keep the top-soil ( 1 ft) and the sub-soil (1 ft) apart</a:t>
            </a:r>
          </a:p>
          <a:p>
            <a:pPr marL="714375" indent="-352425"/>
            <a:r>
              <a:rPr lang="en-GB" sz="2400" dirty="0">
                <a:latin typeface="IBM Plex Sans"/>
              </a:rPr>
              <a:t>Put the banana stem in the hole</a:t>
            </a:r>
          </a:p>
          <a:p>
            <a:pPr marL="714375" indent="-352425"/>
            <a:r>
              <a:rPr lang="en-GB" sz="2400" dirty="0">
                <a:latin typeface="IBM Plex Sans"/>
              </a:rPr>
              <a:t>Mix the top-soil with manure (dried manure and or compost)</a:t>
            </a:r>
          </a:p>
          <a:p>
            <a:pPr marL="714375" indent="-352425"/>
            <a:r>
              <a:rPr lang="en-GB" sz="2400" dirty="0">
                <a:latin typeface="IBM Plex Sans"/>
              </a:rPr>
              <a:t>Fill the hole with the mixture of topsoil and manure but not completely </a:t>
            </a:r>
            <a:endParaRPr lang="en-GB" sz="2400" dirty="0"/>
          </a:p>
          <a:p>
            <a:pPr marL="714375" indent="-352425"/>
            <a:r>
              <a:rPr lang="en-GB" sz="2400" dirty="0">
                <a:latin typeface="IBM Plex Sans"/>
              </a:rPr>
              <a:t>In the case of Napier grass, put 5 to 6 canes in the soil. After they have germinated, manure can be added and eventually mixed with the remaining subsoil </a:t>
            </a:r>
            <a:endParaRPr lang="en-GB" sz="2400" dirty="0"/>
          </a:p>
          <a:p>
            <a:endParaRPr lang="en-GB" sz="2400" u="sng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1491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6E87-5867-BE6A-6E4C-B159C393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48680"/>
            <a:ext cx="10515600" cy="874952"/>
          </a:xfrm>
        </p:spPr>
        <p:txBody>
          <a:bodyPr>
            <a:normAutofit/>
          </a:bodyPr>
          <a:lstStyle/>
          <a:p>
            <a:r>
              <a:rPr lang="en-GB" sz="3200" dirty="0"/>
              <a:t>‘</a:t>
            </a:r>
            <a:r>
              <a:rPr lang="en-GB" sz="3200" b="1" dirty="0" err="1">
                <a:latin typeface="IBM Plex Sans"/>
              </a:rPr>
              <a:t>Tumbukiza</a:t>
            </a:r>
            <a:r>
              <a:rPr lang="en-GB" sz="3200" b="1" dirty="0">
                <a:latin typeface="IBM Plex Sans"/>
              </a:rPr>
              <a:t> system</a:t>
            </a:r>
            <a:r>
              <a:rPr lang="en-GB" sz="3200" b="1" dirty="0"/>
              <a:t>’</a:t>
            </a:r>
            <a:endParaRPr lang="nl-NL" sz="3200" b="1" dirty="0">
              <a:latin typeface="IBM Plex San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4B9A0B-8603-800F-B2C3-2759B0A21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75727"/>
            <a:ext cx="5904656" cy="50335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IBM Plex Sans"/>
              </a:rPr>
              <a:t>Farmers’ experiences with ‘</a:t>
            </a:r>
            <a:r>
              <a:rPr lang="en-GB" sz="2400" b="1" dirty="0" err="1">
                <a:latin typeface="IBM Plex Sans"/>
              </a:rPr>
              <a:t>tumbukiza</a:t>
            </a:r>
            <a:r>
              <a:rPr lang="en-GB" sz="2400" b="1" dirty="0">
                <a:latin typeface="IBM Plex Sans"/>
              </a:rPr>
              <a:t> system’ with Napier grass in Kenya:</a:t>
            </a:r>
          </a:p>
          <a:p>
            <a:endParaRPr lang="en-GB" sz="2400" dirty="0"/>
          </a:p>
          <a:p>
            <a:pPr marL="714375" indent="-352425"/>
            <a:r>
              <a:rPr lang="en-GB" sz="2400" dirty="0"/>
              <a:t>Better growth (because concentration  and gradual release of nutrients)</a:t>
            </a:r>
          </a:p>
          <a:p>
            <a:pPr marL="714375" indent="-352425"/>
            <a:r>
              <a:rPr lang="en-GB" sz="2400" dirty="0"/>
              <a:t>Better drought tolerance of the crop (high level of organic matter) </a:t>
            </a:r>
          </a:p>
          <a:p>
            <a:pPr marL="714375" indent="-352425"/>
            <a:r>
              <a:rPr lang="en-GB" sz="2400" dirty="0"/>
              <a:t>Risk: leaching of nutrients due to overfertilization</a:t>
            </a:r>
          </a:p>
          <a:p>
            <a:pPr marL="714375" indent="-352425"/>
            <a:r>
              <a:rPr lang="en-GB" sz="2400" dirty="0">
                <a:latin typeface="IBM Plex Sans"/>
              </a:rPr>
              <a:t>Disadvantage: labour intensive</a:t>
            </a:r>
            <a:endParaRPr lang="nl-NL" sz="2400" dirty="0">
              <a:latin typeface="IBM Plex Sans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313EDAC-434C-8266-0DB9-BD9625A4E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579" y="1628800"/>
            <a:ext cx="4699183" cy="38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6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7DF0-2FF2-F9D1-255C-4354B923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48680"/>
            <a:ext cx="10515600" cy="87495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IBM Plex Sans"/>
              </a:rPr>
              <a:t>Learning objectives of Module 5</a:t>
            </a:r>
            <a:endParaRPr lang="nl-NL" sz="3200" b="1" dirty="0">
              <a:latin typeface="IBM Plex San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E6A8D-F339-7E01-0F75-F6321918D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23632"/>
            <a:ext cx="7453903" cy="2969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lr>
                <a:srgbClr val="0B61A4"/>
              </a:buClr>
              <a:buFont typeface="+mj-lt"/>
              <a:buAutoNum type="arabicPeriod"/>
            </a:pPr>
            <a:r>
              <a:rPr lang="en-GB" sz="2400" dirty="0">
                <a:solidFill>
                  <a:srgbClr val="0B61A4"/>
                </a:solidFill>
                <a:latin typeface="IBM Plex Sans Text" panose="020B0604020202020204" charset="0"/>
              </a:rPr>
              <a:t>Describe the main considerations for manure use</a:t>
            </a:r>
            <a:br>
              <a:rPr lang="en-GB" sz="2400" dirty="0">
                <a:solidFill>
                  <a:srgbClr val="0B61A4"/>
                </a:solidFill>
                <a:latin typeface="IBM Plex Sans Text" panose="020B0604020202020204" charset="0"/>
              </a:rPr>
            </a:br>
            <a:r>
              <a:rPr lang="en-GB" sz="2400" dirty="0">
                <a:solidFill>
                  <a:srgbClr val="0B61A4"/>
                </a:solidFill>
                <a:latin typeface="IBM Plex Sans Text" panose="020B0604020202020204" charset="0"/>
              </a:rPr>
              <a:t> </a:t>
            </a:r>
          </a:p>
          <a:p>
            <a:pPr marL="457200" indent="-457200">
              <a:buClr>
                <a:srgbClr val="0B61A4"/>
              </a:buClr>
              <a:buFont typeface="+mj-lt"/>
              <a:buAutoNum type="arabicPeriod"/>
            </a:pPr>
            <a:r>
              <a:rPr lang="en-GB" sz="2400" dirty="0">
                <a:solidFill>
                  <a:srgbClr val="0B61A4"/>
                </a:solidFill>
                <a:latin typeface="IBM Plex Sans Text" panose="020B0604020202020204" charset="0"/>
              </a:rPr>
              <a:t>Present the value of manure and its direct benefits on soil fertility and crop productivity</a:t>
            </a:r>
            <a:br>
              <a:rPr lang="en-GB" sz="2400" dirty="0">
                <a:solidFill>
                  <a:srgbClr val="0B61A4"/>
                </a:solidFill>
                <a:latin typeface="IBM Plex Sans Text" panose="020B0604020202020204" charset="0"/>
              </a:rPr>
            </a:br>
            <a:endParaRPr lang="en-GB" sz="2400" dirty="0">
              <a:solidFill>
                <a:srgbClr val="0B61A4"/>
              </a:solidFill>
              <a:latin typeface="IBM Plex Sans Text" panose="020B0604020202020204" charset="0"/>
            </a:endParaRPr>
          </a:p>
          <a:p>
            <a:pPr marL="457200" indent="-457200">
              <a:buClr>
                <a:srgbClr val="0B61A4"/>
              </a:buClr>
              <a:buFont typeface="+mj-lt"/>
              <a:buAutoNum type="arabicPeriod"/>
            </a:pPr>
            <a:r>
              <a:rPr lang="en-GB" sz="2400" dirty="0">
                <a:solidFill>
                  <a:srgbClr val="0B61A4"/>
                </a:solidFill>
                <a:latin typeface="IBM Plex Sans Text" panose="020B0604020202020204" charset="0"/>
              </a:rPr>
              <a:t>Present manure application methods and the use of different types of manure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71312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29B80-6D29-1BA3-8AC5-14360929F7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B322C-E7AF-F69E-CBCC-2F560AA9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9"/>
            <a:ext cx="10403839" cy="134858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IBM Plex Sans Text" panose="020B0604020202020204" charset="0"/>
              </a:rPr>
              <a:t>Main considerations</a:t>
            </a:r>
            <a:endParaRPr lang="nl-NL" sz="3200" b="1" dirty="0">
              <a:latin typeface="IBM Plex San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3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7DF0-2FF2-F9D1-255C-4354B923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48680"/>
            <a:ext cx="10515600" cy="8749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b="1" dirty="0">
                <a:solidFill>
                  <a:srgbClr val="0B61A4"/>
                </a:solidFill>
                <a:latin typeface="IBM Plex Sans"/>
              </a:rPr>
              <a:t>Manure use and/or application (1)</a:t>
            </a:r>
            <a:endParaRPr lang="nl-NL" sz="3200" b="1" dirty="0">
              <a:solidFill>
                <a:srgbClr val="0B61A4"/>
              </a:solidFill>
              <a:latin typeface="IBM Plex San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E6A8D-F339-7E01-0F75-F6321918D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9040"/>
            <a:ext cx="10515600" cy="53651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B61A4"/>
                </a:solidFill>
                <a:latin typeface="IBM Plex Sans"/>
              </a:rPr>
              <a:t>Main question: </a:t>
            </a:r>
            <a:r>
              <a:rPr lang="en-GB" sz="2400" dirty="0">
                <a:solidFill>
                  <a:srgbClr val="0B61A4"/>
                </a:solidFill>
              </a:rPr>
              <a:t>For </a:t>
            </a:r>
            <a:r>
              <a:rPr lang="en-GB" sz="2400" b="1" dirty="0">
                <a:solidFill>
                  <a:srgbClr val="0B61A4"/>
                </a:solidFill>
              </a:rPr>
              <a:t>what purpose </a:t>
            </a:r>
            <a:r>
              <a:rPr lang="en-GB" sz="2400" dirty="0">
                <a:solidFill>
                  <a:srgbClr val="0B61A4"/>
                </a:solidFill>
              </a:rPr>
              <a:t>will the farmer use the manure?</a:t>
            </a:r>
          </a:p>
          <a:p>
            <a:pPr marL="714375" lvl="2" indent="-352425">
              <a:lnSpc>
                <a:spcPct val="100000"/>
              </a:lnSpc>
              <a:spcBef>
                <a:spcPts val="1800"/>
              </a:spcBef>
            </a:pPr>
            <a:r>
              <a:rPr lang="en-GB" sz="2400" b="1" dirty="0">
                <a:solidFill>
                  <a:srgbClr val="0B61A4"/>
                </a:solidFill>
              </a:rPr>
              <a:t>Recycling nutrients  on farm? </a:t>
            </a:r>
            <a:r>
              <a:rPr lang="en-GB" sz="2400" dirty="0">
                <a:solidFill>
                  <a:srgbClr val="0B61A4"/>
                </a:solidFill>
              </a:rPr>
              <a:t>: to fertilize crops (which crops?) and improve soil fertility</a:t>
            </a:r>
          </a:p>
          <a:p>
            <a:pPr marL="714375" lvl="2" indent="-352425">
              <a:lnSpc>
                <a:spcPct val="100000"/>
              </a:lnSpc>
              <a:spcBef>
                <a:spcPts val="1800"/>
              </a:spcBef>
            </a:pPr>
            <a:r>
              <a:rPr lang="en-GB" sz="2400" b="1" dirty="0">
                <a:solidFill>
                  <a:srgbClr val="0B61A4"/>
                </a:solidFill>
              </a:rPr>
              <a:t>Feeding the biodigester</a:t>
            </a:r>
            <a:r>
              <a:rPr lang="en-GB" sz="2400" dirty="0">
                <a:solidFill>
                  <a:srgbClr val="0B61A4"/>
                </a:solidFill>
              </a:rPr>
              <a:t>?</a:t>
            </a:r>
          </a:p>
          <a:p>
            <a:pPr marL="714375" lvl="2" indent="-352425">
              <a:lnSpc>
                <a:spcPct val="100000"/>
              </a:lnSpc>
              <a:spcBef>
                <a:spcPts val="1800"/>
              </a:spcBef>
            </a:pPr>
            <a:r>
              <a:rPr lang="en-GB" sz="2400" b="1" dirty="0">
                <a:solidFill>
                  <a:srgbClr val="0B61A4"/>
                </a:solidFill>
              </a:rPr>
              <a:t>Selling or giving away for free to customers with special demands? </a:t>
            </a:r>
            <a:r>
              <a:rPr lang="en-GB" sz="2400" dirty="0">
                <a:solidFill>
                  <a:srgbClr val="0B61A4"/>
                </a:solidFill>
              </a:rPr>
              <a:t>For example: dried solids to fellow farmers who grow vegetables or flowers</a:t>
            </a:r>
          </a:p>
          <a:p>
            <a:pPr marL="714375" lvl="2" indent="-352425">
              <a:lnSpc>
                <a:spcPct val="100000"/>
              </a:lnSpc>
              <a:spcBef>
                <a:spcPts val="1800"/>
              </a:spcBef>
            </a:pPr>
            <a:r>
              <a:rPr lang="en-GB" sz="2400" b="1" dirty="0">
                <a:solidFill>
                  <a:srgbClr val="0B61A4"/>
                </a:solidFill>
              </a:rPr>
              <a:t>Selling to the urban market</a:t>
            </a:r>
            <a:r>
              <a:rPr lang="en-GB" sz="2400" dirty="0">
                <a:solidFill>
                  <a:srgbClr val="0B61A4"/>
                </a:solidFill>
              </a:rPr>
              <a:t>? : compost to garden shops?</a:t>
            </a:r>
          </a:p>
          <a:p>
            <a:pPr lvl="1"/>
            <a:endParaRPr lang="en-GB" sz="2400" dirty="0">
              <a:solidFill>
                <a:srgbClr val="0B61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8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7DF0-2FF2-F9D1-255C-4354B923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0" y="557807"/>
            <a:ext cx="10711544" cy="874952"/>
          </a:xfrm>
        </p:spPr>
        <p:txBody>
          <a:bodyPr>
            <a:normAutofit/>
          </a:bodyPr>
          <a:lstStyle/>
          <a:p>
            <a:r>
              <a:rPr lang="en-GB" sz="3200" b="1" dirty="0"/>
              <a:t>Manure use and/or application (2)</a:t>
            </a:r>
            <a:endParaRPr lang="nl-NL" sz="32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E6A8D-F339-7E01-0F75-F6321918D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33" y="1340768"/>
            <a:ext cx="5861518" cy="41764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14375" indent="-352425">
              <a:lnSpc>
                <a:spcPct val="100000"/>
              </a:lnSpc>
              <a:spcBef>
                <a:spcPts val="1800"/>
              </a:spcBef>
            </a:pPr>
            <a:r>
              <a:rPr lang="en-GB" sz="2400" dirty="0">
                <a:latin typeface="IBM Plex Sans"/>
              </a:rPr>
              <a:t>Collection, storage, treatment </a:t>
            </a:r>
            <a:r>
              <a:rPr lang="en-GB" sz="2400" dirty="0"/>
              <a:t>will determine final composition of </a:t>
            </a:r>
            <a:r>
              <a:rPr lang="en-GB" sz="2400" dirty="0">
                <a:latin typeface="IBM Plex Sans"/>
              </a:rPr>
              <a:t>the manure or end product</a:t>
            </a:r>
            <a:endParaRPr lang="en-GB" sz="2400" dirty="0"/>
          </a:p>
          <a:p>
            <a:pPr marL="714375" indent="-352425">
              <a:lnSpc>
                <a:spcPct val="100000"/>
              </a:lnSpc>
              <a:spcBef>
                <a:spcPts val="1800"/>
              </a:spcBef>
            </a:pPr>
            <a:r>
              <a:rPr lang="en-GB" sz="2400" dirty="0"/>
              <a:t>Laboratory analysis of the composition </a:t>
            </a:r>
            <a:r>
              <a:rPr lang="en-GB" sz="2400" dirty="0">
                <a:latin typeface="IBM Plex Sans"/>
              </a:rPr>
              <a:t>of the manure or end product will indicate its quality and value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AB2BF-3196-ACEB-7B98-060B082A5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94"/>
          <a:stretch/>
        </p:blipFill>
        <p:spPr>
          <a:xfrm>
            <a:off x="6368008" y="1296797"/>
            <a:ext cx="4852536" cy="350035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67969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5F1E-2543-A5AF-A9F8-6CC4D784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48680"/>
            <a:ext cx="10515600" cy="569594"/>
          </a:xfrm>
        </p:spPr>
        <p:txBody>
          <a:bodyPr>
            <a:normAutofit/>
          </a:bodyPr>
          <a:lstStyle/>
          <a:p>
            <a:r>
              <a:rPr lang="en-GB" sz="3200" b="1" dirty="0"/>
              <a:t>Recycling the nutrients: main factors to consider</a:t>
            </a:r>
            <a:endParaRPr lang="nl-NL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112C8-C896-A48A-2447-2799ABF08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083056" cy="49685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14375" lvl="1" indent="-371475"/>
            <a:r>
              <a:rPr lang="en-GB" sz="2400" b="1" dirty="0">
                <a:latin typeface="IBM Plex Sans"/>
              </a:rPr>
              <a:t>The value of manure available </a:t>
            </a:r>
            <a:r>
              <a:rPr lang="en-GB" sz="2400" dirty="0">
                <a:latin typeface="IBM Plex Sans"/>
              </a:rPr>
              <a:t>(slurry, farmyard manure, solids, liquids, compost)</a:t>
            </a:r>
          </a:p>
          <a:p>
            <a:pPr marL="714375" lvl="1" indent="-371475">
              <a:spcBef>
                <a:spcPts val="1800"/>
              </a:spcBef>
            </a:pPr>
            <a:r>
              <a:rPr lang="en-GB" sz="2400" b="1" dirty="0">
                <a:latin typeface="IBM Plex Sans"/>
              </a:rPr>
              <a:t>Stocking rate </a:t>
            </a:r>
            <a:r>
              <a:rPr lang="en-GB" sz="2400" dirty="0">
                <a:latin typeface="IBM Plex Sans"/>
              </a:rPr>
              <a:t>(determines quantity of manure available)</a:t>
            </a:r>
          </a:p>
          <a:p>
            <a:pPr marL="714375" lvl="1" indent="-371475">
              <a:spcBef>
                <a:spcPts val="1800"/>
              </a:spcBef>
            </a:pPr>
            <a:r>
              <a:rPr lang="en-GB" sz="2400" b="1" dirty="0">
                <a:latin typeface="IBM Plex Sans"/>
              </a:rPr>
              <a:t>Land area available and crops grown – fertilizer recommendations </a:t>
            </a:r>
            <a:r>
              <a:rPr lang="en-GB" sz="2400" dirty="0">
                <a:latin typeface="IBM Plex Sans"/>
              </a:rPr>
              <a:t>(determines how much and when manure can be applied)</a:t>
            </a:r>
            <a:endParaRPr lang="en-GB" sz="2400" dirty="0"/>
          </a:p>
          <a:p>
            <a:pPr marL="714375" lvl="1" indent="-371475">
              <a:spcBef>
                <a:spcPts val="1800"/>
              </a:spcBef>
            </a:pPr>
            <a:r>
              <a:rPr lang="en-GB" sz="2400" b="1" dirty="0">
                <a:latin typeface="IBM Plex Sans"/>
              </a:rPr>
              <a:t>The import and export of nutrients on</a:t>
            </a:r>
            <a:r>
              <a:rPr lang="en-GB" sz="2400" dirty="0">
                <a:latin typeface="IBM Plex Sans"/>
              </a:rPr>
              <a:t> </a:t>
            </a:r>
            <a:r>
              <a:rPr lang="en-GB" sz="2400" b="1" dirty="0">
                <a:latin typeface="IBM Plex Sans"/>
              </a:rPr>
              <a:t>the farm</a:t>
            </a:r>
            <a:r>
              <a:rPr lang="en-GB" sz="2400" dirty="0">
                <a:latin typeface="IBM Plex Sans"/>
              </a:rPr>
              <a:t> (with a high stocking rate and large import of feeds, there could be a surplus of nutrients)</a:t>
            </a:r>
          </a:p>
          <a:p>
            <a:pPr marL="714375" lvl="1" indent="-371475">
              <a:spcBef>
                <a:spcPts val="1800"/>
              </a:spcBef>
            </a:pPr>
            <a:r>
              <a:rPr lang="en-GB" sz="2400" b="1" dirty="0">
                <a:latin typeface="IBM Plex Sans"/>
              </a:rPr>
              <a:t>The soil fertility status: </a:t>
            </a:r>
            <a:endParaRPr lang="en-GB" sz="2400" b="1" dirty="0"/>
          </a:p>
          <a:p>
            <a:pPr marL="1076325" lvl="2" indent="-371475"/>
            <a:r>
              <a:rPr lang="en-GB" sz="2400" dirty="0">
                <a:latin typeface="IBM Plex Sans"/>
              </a:rPr>
              <a:t>if no or little import of nutrients: the soil fertility status will decline</a:t>
            </a:r>
          </a:p>
          <a:p>
            <a:pPr marL="1076325" lvl="2" indent="-371475"/>
            <a:r>
              <a:rPr lang="en-GB" sz="2400" dirty="0">
                <a:latin typeface="IBM Plex Sans"/>
              </a:rPr>
              <a:t>soil sampling and analysis should be done to determine deficiencies</a:t>
            </a:r>
          </a:p>
          <a:p>
            <a:pPr marL="342900" lvl="1" indent="0">
              <a:buNone/>
            </a:pPr>
            <a:endParaRPr lang="en-GB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761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29B80-6D29-1BA3-8AC5-14360929F7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B322C-E7AF-F69E-CBCC-2F560AA9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9"/>
            <a:ext cx="10403839" cy="134858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IBM Plex Sans Text" panose="020B0604020202020204" charset="0"/>
              </a:rPr>
              <a:t>Value and benefits of manure</a:t>
            </a:r>
            <a:endParaRPr lang="nl-NL" sz="3200" b="1" dirty="0">
              <a:latin typeface="IBM Plex San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334A-3323-6305-6927-D2C57500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48680"/>
            <a:ext cx="10635343" cy="647245"/>
          </a:xfrm>
        </p:spPr>
        <p:txBody>
          <a:bodyPr>
            <a:noAutofit/>
          </a:bodyPr>
          <a:lstStyle/>
          <a:p>
            <a:r>
              <a:rPr lang="en-GB" sz="3200" b="1" dirty="0"/>
              <a:t>Value of manure compared to mineral fertilizer</a:t>
            </a:r>
            <a:endParaRPr lang="nl-NL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2C731-BFD9-5076-6149-29F10AC36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216640" cy="47609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14375" indent="-352425">
              <a:lnSpc>
                <a:spcPct val="100000"/>
              </a:lnSpc>
            </a:pPr>
            <a:r>
              <a:rPr lang="en-GB" sz="2400" b="1" dirty="0">
                <a:solidFill>
                  <a:srgbClr val="0B61A4"/>
                </a:solidFill>
              </a:rPr>
              <a:t>Advantages of manure/manure products </a:t>
            </a:r>
            <a:r>
              <a:rPr lang="en-GB" sz="2400" dirty="0">
                <a:solidFill>
                  <a:srgbClr val="0B61A4"/>
                </a:solidFill>
              </a:rPr>
              <a:t>compared to mineral fertilizer:</a:t>
            </a:r>
          </a:p>
          <a:p>
            <a:pPr marL="1076325" lvl="1" indent="-361950">
              <a:lnSpc>
                <a:spcPct val="100000"/>
              </a:lnSpc>
            </a:pPr>
            <a:r>
              <a:rPr lang="en-GB" sz="2400" dirty="0">
                <a:solidFill>
                  <a:srgbClr val="0B61A4"/>
                </a:solidFill>
              </a:rPr>
              <a:t>More nutrients are (recycled) and manure provides micro-mineral; </a:t>
            </a:r>
          </a:p>
          <a:p>
            <a:pPr marL="1076325" lvl="1" indent="-361950">
              <a:lnSpc>
                <a:spcPct val="100000"/>
              </a:lnSpc>
            </a:pPr>
            <a:r>
              <a:rPr lang="en-GB" sz="2400" dirty="0">
                <a:solidFill>
                  <a:srgbClr val="0B61A4"/>
                </a:solidFill>
              </a:rPr>
              <a:t>Some nutrients like P are better available (especially on acid soils)</a:t>
            </a:r>
          </a:p>
          <a:p>
            <a:pPr marL="1076325" lvl="1" indent="-361950">
              <a:lnSpc>
                <a:spcPct val="100000"/>
              </a:lnSpc>
            </a:pPr>
            <a:r>
              <a:rPr lang="en-GB" sz="2400" dirty="0">
                <a:solidFill>
                  <a:srgbClr val="0B61A4"/>
                </a:solidFill>
              </a:rPr>
              <a:t>Addition of organic matter improves soil fertility status, soil structure and water-holding capacity</a:t>
            </a:r>
          </a:p>
          <a:p>
            <a:pPr marL="714375" indent="-352425">
              <a:lnSpc>
                <a:spcPct val="100000"/>
              </a:lnSpc>
              <a:spcBef>
                <a:spcPts val="1800"/>
              </a:spcBef>
            </a:pPr>
            <a:r>
              <a:rPr lang="en-GB" sz="2400" b="1" dirty="0">
                <a:solidFill>
                  <a:srgbClr val="0B61A4"/>
                </a:solidFill>
                <a:latin typeface="IBM Plex Sans"/>
              </a:rPr>
              <a:t>Disadvantages of manure/manure products </a:t>
            </a:r>
            <a:r>
              <a:rPr lang="en-GB" sz="2400" dirty="0">
                <a:solidFill>
                  <a:srgbClr val="0B61A4"/>
                </a:solidFill>
                <a:latin typeface="IBM Plex Sans"/>
              </a:rPr>
              <a:t>compared to mineral fertilizer:</a:t>
            </a:r>
            <a:endParaRPr lang="en-GB" sz="2400" dirty="0">
              <a:solidFill>
                <a:srgbClr val="0B61A4"/>
              </a:solidFill>
            </a:endParaRPr>
          </a:p>
          <a:p>
            <a:pPr marL="1076325" lvl="1" indent="-352425">
              <a:lnSpc>
                <a:spcPct val="100000"/>
              </a:lnSpc>
            </a:pPr>
            <a:r>
              <a:rPr lang="en-GB" sz="2400" dirty="0">
                <a:solidFill>
                  <a:srgbClr val="0B61A4"/>
                </a:solidFill>
                <a:latin typeface="IBM Plex Sans"/>
              </a:rPr>
              <a:t>Short-term effect on crop growth often low due to low mineral N content (e.g. composted manure)</a:t>
            </a:r>
            <a:endParaRPr lang="en-GB" dirty="0">
              <a:solidFill>
                <a:srgbClr val="0B61A4"/>
              </a:solidFill>
            </a:endParaRPr>
          </a:p>
          <a:p>
            <a:pPr marL="1076325" lvl="1" indent="-352425">
              <a:lnSpc>
                <a:spcPct val="100000"/>
              </a:lnSpc>
            </a:pPr>
            <a:r>
              <a:rPr lang="en-GB" sz="2400" dirty="0">
                <a:solidFill>
                  <a:srgbClr val="0B61A4"/>
                </a:solidFill>
              </a:rPr>
              <a:t>Right dosing of nutrients (N,P, K, etc.) according to crop needs is more difficult with manure</a:t>
            </a:r>
          </a:p>
        </p:txBody>
      </p:sp>
    </p:spTree>
    <p:extLst>
      <p:ext uri="{BB962C8B-B14F-4D97-AF65-F5344CB8AC3E}">
        <p14:creationId xmlns:p14="http://schemas.microsoft.com/office/powerpoint/2010/main" val="74329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334A-3323-6305-6927-D2C57500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48680"/>
            <a:ext cx="11049000" cy="874952"/>
          </a:xfrm>
        </p:spPr>
        <p:txBody>
          <a:bodyPr>
            <a:noAutofit/>
          </a:bodyPr>
          <a:lstStyle/>
          <a:p>
            <a:r>
              <a:rPr lang="en-GB" sz="3200" b="1" dirty="0"/>
              <a:t>Direct effect of manure on crop growth and</a:t>
            </a:r>
            <a:br>
              <a:rPr lang="en-GB" sz="3200" b="1" dirty="0"/>
            </a:br>
            <a:r>
              <a:rPr lang="en-GB" sz="3200" b="1" dirty="0"/>
              <a:t>soil fertility </a:t>
            </a:r>
            <a:endParaRPr lang="nl-NL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2C731-BFD9-5076-6149-29F10AC36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556792"/>
            <a:ext cx="10374087" cy="48827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400" dirty="0">
                <a:latin typeface="IBM Plex Sans"/>
              </a:rPr>
              <a:t>The direct/short-term effect of manure on crop growth depends on:</a:t>
            </a:r>
          </a:p>
          <a:p>
            <a:pPr marL="714375" lvl="2" indent="-352425">
              <a:lnSpc>
                <a:spcPct val="120000"/>
              </a:lnSpc>
              <a:spcBef>
                <a:spcPts val="1800"/>
              </a:spcBef>
            </a:pPr>
            <a:r>
              <a:rPr lang="en-GB" sz="2400" dirty="0"/>
              <a:t>mineral deficiencies in the soil: soil testing is recommended</a:t>
            </a:r>
          </a:p>
          <a:p>
            <a:pPr marL="714375" lvl="2" indent="-352425">
              <a:lnSpc>
                <a:spcPct val="120000"/>
              </a:lnSpc>
              <a:spcBef>
                <a:spcPts val="1800"/>
              </a:spcBef>
            </a:pPr>
            <a:r>
              <a:rPr lang="en-GB" sz="2400" dirty="0"/>
              <a:t>the mineral N content in the manure/manure product: </a:t>
            </a:r>
          </a:p>
          <a:p>
            <a:pPr marL="1076325" lvl="3" indent="-352425">
              <a:lnSpc>
                <a:spcPct val="120000"/>
              </a:lnSpc>
            </a:pPr>
            <a:r>
              <a:rPr lang="en-GB" sz="2400" dirty="0"/>
              <a:t>fresh cattle slurry or fresh bioslurry: relatively high content</a:t>
            </a:r>
          </a:p>
          <a:p>
            <a:pPr marL="1076325" lvl="3" indent="-352425">
              <a:lnSpc>
                <a:spcPct val="120000"/>
              </a:lnSpc>
            </a:pPr>
            <a:r>
              <a:rPr lang="en-GB" sz="2400" dirty="0">
                <a:latin typeface="IBM Plex Sans"/>
              </a:rPr>
              <a:t>composted cattle dung: low content</a:t>
            </a:r>
          </a:p>
          <a:p>
            <a:pPr marL="714375" lvl="2" indent="-352425">
              <a:lnSpc>
                <a:spcPct val="120000"/>
              </a:lnSpc>
              <a:spcBef>
                <a:spcPts val="1800"/>
              </a:spcBef>
            </a:pPr>
            <a:r>
              <a:rPr lang="en-GB" sz="2400" dirty="0"/>
              <a:t>application method:</a:t>
            </a:r>
          </a:p>
          <a:p>
            <a:pPr marL="1076325" lvl="3" indent="-352425">
              <a:lnSpc>
                <a:spcPct val="120000"/>
              </a:lnSpc>
            </a:pPr>
            <a:r>
              <a:rPr lang="en-GB" sz="2400" dirty="0"/>
              <a:t>surface application of fresh cattle slurry or bioslurry versus </a:t>
            </a:r>
            <a:r>
              <a:rPr lang="en-GB" sz="2400" dirty="0">
                <a:latin typeface="IBM Plex Sans"/>
              </a:rPr>
              <a:t>incorporation or mixing with soil: effect on loss of N (ammonia)</a:t>
            </a:r>
            <a:endParaRPr lang="en-GB" sz="2400" dirty="0"/>
          </a:p>
          <a:p>
            <a:pPr marL="1076325" lvl="3" indent="-352425">
              <a:lnSpc>
                <a:spcPct val="120000"/>
              </a:lnSpc>
            </a:pPr>
            <a:r>
              <a:rPr lang="en-GB" sz="2400" dirty="0">
                <a:latin typeface="IBM Plex Sans"/>
              </a:rPr>
              <a:t>use of trenches to let slurry flow: high losses of N (ammonia) </a:t>
            </a:r>
            <a:r>
              <a:rPr lang="en-GB" sz="2400" dirty="0"/>
              <a:t>and run-off/leaching  of other minerals </a:t>
            </a:r>
          </a:p>
        </p:txBody>
      </p:sp>
    </p:spTree>
    <p:extLst>
      <p:ext uri="{BB962C8B-B14F-4D97-AF65-F5344CB8AC3E}">
        <p14:creationId xmlns:p14="http://schemas.microsoft.com/office/powerpoint/2010/main" val="28929275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NEADAP">
      <a:dk1>
        <a:srgbClr val="0B61A4"/>
      </a:dk1>
      <a:lt1>
        <a:srgbClr val="FFFFFF"/>
      </a:lt1>
      <a:dk2>
        <a:srgbClr val="B46448"/>
      </a:dk2>
      <a:lt2>
        <a:srgbClr val="E7E6E6"/>
      </a:lt2>
      <a:accent1>
        <a:srgbClr val="33A8D1"/>
      </a:accent1>
      <a:accent2>
        <a:srgbClr val="F59201"/>
      </a:accent2>
      <a:accent3>
        <a:srgbClr val="1BA757"/>
      </a:accent3>
      <a:accent4>
        <a:srgbClr val="ABA59E"/>
      </a:accent4>
      <a:accent5>
        <a:srgbClr val="9AAFDB"/>
      </a:accent5>
      <a:accent6>
        <a:srgbClr val="AAD4AB"/>
      </a:accent6>
      <a:hlink>
        <a:srgbClr val="B46448"/>
      </a:hlink>
      <a:folHlink>
        <a:srgbClr val="CEA49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dirty="0" err="1" smtClean="0">
            <a:latin typeface="IBM Plex Sans Text" panose="020B050305020300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BC913D91-E912-C643-85CA-D14250DD49BF}" vid="{514FDE7B-C08E-2443-A5C1-AE9ED96A01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A16B4F69BF241AD903E40DED03CDA" ma:contentTypeVersion="18" ma:contentTypeDescription="Create a new document." ma:contentTypeScope="" ma:versionID="d0ea4c8d9b4d9fc1d15de342f9ab497d">
  <xsd:schema xmlns:xsd="http://www.w3.org/2001/XMLSchema" xmlns:xs="http://www.w3.org/2001/XMLSchema" xmlns:p="http://schemas.microsoft.com/office/2006/metadata/properties" xmlns:ns2="e1c3a044-5fe5-457f-b4ca-a04fb2f37b37" xmlns:ns3="24f29d78-8412-4836-ba20-722401432f1c" targetNamespace="http://schemas.microsoft.com/office/2006/metadata/properties" ma:root="true" ma:fieldsID="d12cca769b7a5549290bcd25abe1792c" ns2:_="" ns3:_="">
    <xsd:import namespace="e1c3a044-5fe5-457f-b4ca-a04fb2f37b37"/>
    <xsd:import namespace="24f29d78-8412-4836-ba20-722401432f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c3a044-5fe5-457f-b4ca-a04fb2f37b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d7329dd-438a-4558-bb02-8c32828ba0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29d78-8412-4836-ba20-722401432f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77242ea-afa2-45b7-819a-99bd42c2021e}" ma:internalName="TaxCatchAll" ma:showField="CatchAllData" ma:web="24f29d78-8412-4836-ba20-722401432f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D95175-8F20-4F00-935D-CE02DB5CAE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c3a044-5fe5-457f-b4ca-a04fb2f37b37"/>
    <ds:schemaRef ds:uri="24f29d78-8412-4836-ba20-722401432f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DF90A9-F3A1-4FEC-9196-35687117A3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11383</TotalTime>
  <Words>1313</Words>
  <Application>Microsoft Macintosh PowerPoint</Application>
  <PresentationFormat>Widescreen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IBM Plex Sans</vt:lpstr>
      <vt:lpstr>IBM Plex Sans Text</vt:lpstr>
      <vt:lpstr>Calibri</vt:lpstr>
      <vt:lpstr>Arial</vt:lpstr>
      <vt:lpstr>Kantoorthema</vt:lpstr>
      <vt:lpstr>PowerPoint Presentation</vt:lpstr>
      <vt:lpstr>Learning objectives of Module 5</vt:lpstr>
      <vt:lpstr>Main considerations</vt:lpstr>
      <vt:lpstr>Manure use and/or application (1)</vt:lpstr>
      <vt:lpstr>Manure use and/or application (2)</vt:lpstr>
      <vt:lpstr>Recycling the nutrients: main factors to consider</vt:lpstr>
      <vt:lpstr>Value and benefits of manure</vt:lpstr>
      <vt:lpstr>Value of manure compared to mineral fertilizer</vt:lpstr>
      <vt:lpstr>Direct effect of manure on crop growth and soil fertility </vt:lpstr>
      <vt:lpstr>Example: Recycling nutrients to forage crops </vt:lpstr>
      <vt:lpstr>Effect of application method of fresh cattle slurry </vt:lpstr>
      <vt:lpstr>Use of liquids and solids in system of  separate collection  </vt:lpstr>
      <vt:lpstr>Exercise 1</vt:lpstr>
      <vt:lpstr>Exercise 1 answer</vt:lpstr>
      <vt:lpstr>Manure applications methods</vt:lpstr>
      <vt:lpstr>Use of (dried) solids and compost (1)</vt:lpstr>
      <vt:lpstr>‘Tumbukiza’  system </vt:lpstr>
      <vt:lpstr>‘Tumbukiza system’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 Vos</dc:creator>
  <cp:lastModifiedBy>Mounde, Alex</cp:lastModifiedBy>
  <cp:revision>375</cp:revision>
  <dcterms:created xsi:type="dcterms:W3CDTF">2022-06-30T14:11:50Z</dcterms:created>
  <dcterms:modified xsi:type="dcterms:W3CDTF">2023-12-13T03:30:03Z</dcterms:modified>
</cp:coreProperties>
</file>