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7"/>
  </p:notesMasterIdLst>
  <p:sldIdLst>
    <p:sldId id="256" r:id="rId5"/>
    <p:sldId id="360" r:id="rId6"/>
    <p:sldId id="393" r:id="rId7"/>
    <p:sldId id="346" r:id="rId8"/>
    <p:sldId id="361" r:id="rId9"/>
    <p:sldId id="340" r:id="rId10"/>
    <p:sldId id="349" r:id="rId11"/>
    <p:sldId id="359" r:id="rId12"/>
    <p:sldId id="350" r:id="rId13"/>
    <p:sldId id="394" r:id="rId14"/>
    <p:sldId id="353" r:id="rId15"/>
    <p:sldId id="345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BM Plex Sans" panose="020B0503050203000203" pitchFamily="34" charset="0"/>
      <p:regular r:id="rId22"/>
      <p:bold r:id="rId23"/>
      <p:italic r:id="rId24"/>
      <p:boldItalic r:id="rId25"/>
    </p:embeddedFont>
    <p:embeddedFont>
      <p:font typeface="IBM Plex Sans Text" panose="020B0604020202020204" charset="0"/>
      <p:regular r:id="rId26"/>
      <p:italic r:id="rId27"/>
    </p:embeddedFont>
  </p:embeddedFontLst>
  <p:defaultTextStyle>
    <a:defPPr>
      <a:defRPr lang="nl-NL"/>
    </a:defPPr>
    <a:lvl1pPr marL="0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78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56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34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12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390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268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146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025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8C5EDD-048C-A63E-0A3D-BA5E59E8099F}" name="Ruth Davies" initials="" userId="1a2c8ceaf521990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m Wouters" initials="BW" lastIdx="6" clrIdx="0">
    <p:extLst>
      <p:ext uri="{19B8F6BF-5375-455C-9EA6-DF929625EA0E}">
        <p15:presenceInfo xmlns:p15="http://schemas.microsoft.com/office/powerpoint/2012/main" userId="9f99efe5632b8b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0291BE-0DD2-9448-9EA1-E4E9779FCB41}" v="4" dt="2023-11-08T02:29:43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5" autoAdjust="0"/>
    <p:restoredTop sz="67143" autoAdjust="0"/>
  </p:normalViewPr>
  <p:slideViewPr>
    <p:cSldViewPr snapToObjects="1">
      <p:cViewPr varScale="1">
        <p:scale>
          <a:sx n="83" d="100"/>
          <a:sy n="83" d="100"/>
        </p:scale>
        <p:origin x="10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unde, Alex" userId="95c7e3d0-b8a1-4b57-b85e-c51935f30037" providerId="ADAL" clId="{E70291BE-0DD2-9448-9EA1-E4E9779FCB41}"/>
    <pc:docChg chg="custSel modSld">
      <pc:chgData name="Mounde, Alex" userId="95c7e3d0-b8a1-4b57-b85e-c51935f30037" providerId="ADAL" clId="{E70291BE-0DD2-9448-9EA1-E4E9779FCB41}" dt="2023-11-08T02:31:37.781" v="31" actId="255"/>
      <pc:docMkLst>
        <pc:docMk/>
      </pc:docMkLst>
      <pc:sldChg chg="modSp mod">
        <pc:chgData name="Mounde, Alex" userId="95c7e3d0-b8a1-4b57-b85e-c51935f30037" providerId="ADAL" clId="{E70291BE-0DD2-9448-9EA1-E4E9779FCB41}" dt="2023-11-08T02:28:48.358" v="5" actId="1076"/>
        <pc:sldMkLst>
          <pc:docMk/>
          <pc:sldMk cId="1240402722" sldId="256"/>
        </pc:sldMkLst>
        <pc:spChg chg="mod">
          <ac:chgData name="Mounde, Alex" userId="95c7e3d0-b8a1-4b57-b85e-c51935f30037" providerId="ADAL" clId="{E70291BE-0DD2-9448-9EA1-E4E9779FCB41}" dt="2023-11-08T02:28:48.358" v="5" actId="1076"/>
          <ac:spMkLst>
            <pc:docMk/>
            <pc:sldMk cId="1240402722" sldId="256"/>
            <ac:spMk id="2" creationId="{9F839A01-5566-2433-582C-F21B2AC644D3}"/>
          </ac:spMkLst>
        </pc:spChg>
      </pc:sldChg>
      <pc:sldChg chg="modSp mod">
        <pc:chgData name="Mounde, Alex" userId="95c7e3d0-b8a1-4b57-b85e-c51935f30037" providerId="ADAL" clId="{E70291BE-0DD2-9448-9EA1-E4E9779FCB41}" dt="2023-11-08T02:31:37.781" v="31" actId="255"/>
        <pc:sldMkLst>
          <pc:docMk/>
          <pc:sldMk cId="2615407157" sldId="345"/>
        </pc:sldMkLst>
        <pc:spChg chg="mod">
          <ac:chgData name="Mounde, Alex" userId="95c7e3d0-b8a1-4b57-b85e-c51935f30037" providerId="ADAL" clId="{E70291BE-0DD2-9448-9EA1-E4E9779FCB41}" dt="2023-11-08T02:31:37.781" v="31" actId="255"/>
          <ac:spMkLst>
            <pc:docMk/>
            <pc:sldMk cId="2615407157" sldId="345"/>
            <ac:spMk id="2" creationId="{1DD6C51B-7317-D0ED-1F2B-079D716AEE23}"/>
          </ac:spMkLst>
        </pc:spChg>
      </pc:sldChg>
      <pc:sldChg chg="addSp delSp modSp mod">
        <pc:chgData name="Mounde, Alex" userId="95c7e3d0-b8a1-4b57-b85e-c51935f30037" providerId="ADAL" clId="{E70291BE-0DD2-9448-9EA1-E4E9779FCB41}" dt="2023-11-08T02:29:58.117" v="15" actId="14100"/>
        <pc:sldMkLst>
          <pc:docMk/>
          <pc:sldMk cId="3770957632" sldId="349"/>
        </pc:sldMkLst>
        <pc:spChg chg="mod">
          <ac:chgData name="Mounde, Alex" userId="95c7e3d0-b8a1-4b57-b85e-c51935f30037" providerId="ADAL" clId="{E70291BE-0DD2-9448-9EA1-E4E9779FCB41}" dt="2023-11-08T02:29:58.117" v="15" actId="14100"/>
          <ac:spMkLst>
            <pc:docMk/>
            <pc:sldMk cId="3770957632" sldId="349"/>
            <ac:spMk id="2" creationId="{1DD6C51B-7317-D0ED-1F2B-079D716AEE23}"/>
          </ac:spMkLst>
        </pc:spChg>
        <pc:spChg chg="del mod">
          <ac:chgData name="Mounde, Alex" userId="95c7e3d0-b8a1-4b57-b85e-c51935f30037" providerId="ADAL" clId="{E70291BE-0DD2-9448-9EA1-E4E9779FCB41}" dt="2023-11-08T02:29:32.012" v="7" actId="478"/>
          <ac:spMkLst>
            <pc:docMk/>
            <pc:sldMk cId="3770957632" sldId="349"/>
            <ac:spMk id="3" creationId="{6D7E128C-A1FD-DE19-3A09-208FD47F7CA0}"/>
          </ac:spMkLst>
        </pc:spChg>
        <pc:spChg chg="add del mod">
          <ac:chgData name="Mounde, Alex" userId="95c7e3d0-b8a1-4b57-b85e-c51935f30037" providerId="ADAL" clId="{E70291BE-0DD2-9448-9EA1-E4E9779FCB41}" dt="2023-11-08T02:29:34.055" v="8" actId="478"/>
          <ac:spMkLst>
            <pc:docMk/>
            <pc:sldMk cId="3770957632" sldId="349"/>
            <ac:spMk id="5" creationId="{77381E6F-768C-D149-B599-E3841F928F4A}"/>
          </ac:spMkLst>
        </pc:spChg>
        <pc:graphicFrameChg chg="mod">
          <ac:chgData name="Mounde, Alex" userId="95c7e3d0-b8a1-4b57-b85e-c51935f30037" providerId="ADAL" clId="{E70291BE-0DD2-9448-9EA1-E4E9779FCB41}" dt="2023-11-08T02:29:48.614" v="13" actId="1076"/>
          <ac:graphicFrameMkLst>
            <pc:docMk/>
            <pc:sldMk cId="3770957632" sldId="349"/>
            <ac:graphicFrameMk id="6" creationId="{97F5E5FF-43FF-50EC-A1EB-9AC3F10A6965}"/>
          </ac:graphicFrameMkLst>
        </pc:graphicFrameChg>
      </pc:sldChg>
      <pc:sldChg chg="modSp mod">
        <pc:chgData name="Mounde, Alex" userId="95c7e3d0-b8a1-4b57-b85e-c51935f30037" providerId="ADAL" clId="{E70291BE-0DD2-9448-9EA1-E4E9779FCB41}" dt="2023-11-08T02:30:11.825" v="17" actId="27636"/>
        <pc:sldMkLst>
          <pc:docMk/>
          <pc:sldMk cId="1217457575" sldId="350"/>
        </pc:sldMkLst>
        <pc:spChg chg="mod">
          <ac:chgData name="Mounde, Alex" userId="95c7e3d0-b8a1-4b57-b85e-c51935f30037" providerId="ADAL" clId="{E70291BE-0DD2-9448-9EA1-E4E9779FCB41}" dt="2023-11-08T02:30:11.825" v="17" actId="27636"/>
          <ac:spMkLst>
            <pc:docMk/>
            <pc:sldMk cId="1217457575" sldId="350"/>
            <ac:spMk id="2" creationId="{1DD6C51B-7317-D0ED-1F2B-079D716AEE23}"/>
          </ac:spMkLst>
        </pc:spChg>
      </pc:sldChg>
      <pc:sldChg chg="modSp mod">
        <pc:chgData name="Mounde, Alex" userId="95c7e3d0-b8a1-4b57-b85e-c51935f30037" providerId="ADAL" clId="{E70291BE-0DD2-9448-9EA1-E4E9779FCB41}" dt="2023-11-08T02:30:23.567" v="19" actId="14100"/>
        <pc:sldMkLst>
          <pc:docMk/>
          <pc:sldMk cId="3184637294" sldId="353"/>
        </pc:sldMkLst>
        <pc:spChg chg="mod">
          <ac:chgData name="Mounde, Alex" userId="95c7e3d0-b8a1-4b57-b85e-c51935f30037" providerId="ADAL" clId="{E70291BE-0DD2-9448-9EA1-E4E9779FCB41}" dt="2023-11-08T02:30:23.567" v="19" actId="14100"/>
          <ac:spMkLst>
            <pc:docMk/>
            <pc:sldMk cId="3184637294" sldId="353"/>
            <ac:spMk id="2" creationId="{6CC798DF-E9B4-0DDD-CBDF-68702603BDCA}"/>
          </ac:spMkLst>
        </pc:spChg>
      </pc:sldChg>
    </pc:docChg>
  </pc:docChgLst>
  <pc:docChgLst>
    <pc:chgData name="Chepsuge, Naomi" userId="S::nchepsuge@snv.org::ff3a2b79-6906-4086-a143-7cbd12f1a93e" providerId="AD" clId="Web-{671DD54E-2D04-4B24-89F6-98508E4B242A}"/>
    <pc:docChg chg="addSld delSld modSld">
      <pc:chgData name="Chepsuge, Naomi" userId="S::nchepsuge@snv.org::ff3a2b79-6906-4086-a143-7cbd12f1a93e" providerId="AD" clId="Web-{671DD54E-2D04-4B24-89F6-98508E4B242A}" dt="2023-10-17T14:23:02.743" v="397" actId="20577"/>
      <pc:docMkLst>
        <pc:docMk/>
      </pc:docMkLst>
      <pc:sldChg chg="delSp">
        <pc:chgData name="Chepsuge, Naomi" userId="S::nchepsuge@snv.org::ff3a2b79-6906-4086-a143-7cbd12f1a93e" providerId="AD" clId="Web-{671DD54E-2D04-4B24-89F6-98508E4B242A}" dt="2023-10-17T14:06:01.951" v="0"/>
        <pc:sldMkLst>
          <pc:docMk/>
          <pc:sldMk cId="1240402722" sldId="256"/>
        </pc:sldMkLst>
        <pc:spChg chg="del">
          <ac:chgData name="Chepsuge, Naomi" userId="S::nchepsuge@snv.org::ff3a2b79-6906-4086-a143-7cbd12f1a93e" providerId="AD" clId="Web-{671DD54E-2D04-4B24-89F6-98508E4B242A}" dt="2023-10-17T14:06:01.951" v="0"/>
          <ac:spMkLst>
            <pc:docMk/>
            <pc:sldMk cId="1240402722" sldId="256"/>
            <ac:spMk id="3" creationId="{3A9485AF-AA8F-4E66-6FD2-ED83D3333E58}"/>
          </ac:spMkLst>
        </pc:spChg>
      </pc:sldChg>
      <pc:sldChg chg="modSp">
        <pc:chgData name="Chepsuge, Naomi" userId="S::nchepsuge@snv.org::ff3a2b79-6906-4086-a143-7cbd12f1a93e" providerId="AD" clId="Web-{671DD54E-2D04-4B24-89F6-98508E4B242A}" dt="2023-10-17T14:08:08.235" v="4" actId="20577"/>
        <pc:sldMkLst>
          <pc:docMk/>
          <pc:sldMk cId="2615407157" sldId="345"/>
        </pc:sldMkLst>
        <pc:spChg chg="mod">
          <ac:chgData name="Chepsuge, Naomi" userId="S::nchepsuge@snv.org::ff3a2b79-6906-4086-a143-7cbd12f1a93e" providerId="AD" clId="Web-{671DD54E-2D04-4B24-89F6-98508E4B242A}" dt="2023-10-17T14:08:08.235" v="4" actId="20577"/>
          <ac:spMkLst>
            <pc:docMk/>
            <pc:sldMk cId="2615407157" sldId="345"/>
            <ac:spMk id="2" creationId="{1DD6C51B-7317-D0ED-1F2B-079D716AEE23}"/>
          </ac:spMkLst>
        </pc:spChg>
      </pc:sldChg>
      <pc:sldChg chg="modSp">
        <pc:chgData name="Chepsuge, Naomi" userId="S::nchepsuge@snv.org::ff3a2b79-6906-4086-a143-7cbd12f1a93e" providerId="AD" clId="Web-{671DD54E-2D04-4B24-89F6-98508E4B242A}" dt="2023-10-17T14:06:09.592" v="1" actId="1076"/>
        <pc:sldMkLst>
          <pc:docMk/>
          <pc:sldMk cId="2178545995" sldId="346"/>
        </pc:sldMkLst>
        <pc:spChg chg="mod">
          <ac:chgData name="Chepsuge, Naomi" userId="S::nchepsuge@snv.org::ff3a2b79-6906-4086-a143-7cbd12f1a93e" providerId="AD" clId="Web-{671DD54E-2D04-4B24-89F6-98508E4B242A}" dt="2023-10-17T14:06:09.592" v="1" actId="1076"/>
          <ac:spMkLst>
            <pc:docMk/>
            <pc:sldMk cId="2178545995" sldId="346"/>
            <ac:spMk id="2" creationId="{1DD6C51B-7317-D0ED-1F2B-079D716AEE23}"/>
          </ac:spMkLst>
        </pc:spChg>
      </pc:sldChg>
      <pc:sldChg chg="del">
        <pc:chgData name="Chepsuge, Naomi" userId="S::nchepsuge@snv.org::ff3a2b79-6906-4086-a143-7cbd12f1a93e" providerId="AD" clId="Web-{671DD54E-2D04-4B24-89F6-98508E4B242A}" dt="2023-10-17T14:07:48.688" v="3"/>
        <pc:sldMkLst>
          <pc:docMk/>
          <pc:sldMk cId="4114327275" sldId="351"/>
        </pc:sldMkLst>
      </pc:sldChg>
      <pc:sldChg chg="del">
        <pc:chgData name="Chepsuge, Naomi" userId="S::nchepsuge@snv.org::ff3a2b79-6906-4086-a143-7cbd12f1a93e" providerId="AD" clId="Web-{671DD54E-2D04-4B24-89F6-98508E4B242A}" dt="2023-10-17T14:07:44" v="2"/>
        <pc:sldMkLst>
          <pc:docMk/>
          <pc:sldMk cId="3587498847" sldId="352"/>
        </pc:sldMkLst>
      </pc:sldChg>
      <pc:sldChg chg="modSp add replId">
        <pc:chgData name="Chepsuge, Naomi" userId="S::nchepsuge@snv.org::ff3a2b79-6906-4086-a143-7cbd12f1a93e" providerId="AD" clId="Web-{671DD54E-2D04-4B24-89F6-98508E4B242A}" dt="2023-10-17T14:23:02.743" v="397" actId="20577"/>
        <pc:sldMkLst>
          <pc:docMk/>
          <pc:sldMk cId="5767173" sldId="360"/>
        </pc:sldMkLst>
        <pc:spChg chg="mod">
          <ac:chgData name="Chepsuge, Naomi" userId="S::nchepsuge@snv.org::ff3a2b79-6906-4086-a143-7cbd12f1a93e" providerId="AD" clId="Web-{671DD54E-2D04-4B24-89F6-98508E4B242A}" dt="2023-10-17T14:21:19.381" v="342" actId="20577"/>
          <ac:spMkLst>
            <pc:docMk/>
            <pc:sldMk cId="5767173" sldId="360"/>
            <ac:spMk id="2" creationId="{6CC798DF-E9B4-0DDD-CBDF-68702603BDCA}"/>
          </ac:spMkLst>
        </pc:spChg>
        <pc:spChg chg="mod">
          <ac:chgData name="Chepsuge, Naomi" userId="S::nchepsuge@snv.org::ff3a2b79-6906-4086-a143-7cbd12f1a93e" providerId="AD" clId="Web-{671DD54E-2D04-4B24-89F6-98508E4B242A}" dt="2023-10-17T14:23:02.743" v="397" actId="20577"/>
          <ac:spMkLst>
            <pc:docMk/>
            <pc:sldMk cId="5767173" sldId="360"/>
            <ac:spMk id="3" creationId="{F25159C4-71CF-89E0-A946-60084BFDD2C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hyperlink" Target="https://pixabay.com/en/graphic-graph-result-turnover-1020363/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s://www.goodfreephotos.com/vector-images/four-elements-vector-graphic.png.php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hyperlink" Target="https://pixabay.com/en/graphic-graph-result-turnover-1020363/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s://www.goodfreephotos.com/vector-images/four-elements-vector-graphic.png.ph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82A9B-8406-400A-9894-6E2B26BC5047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AEEA0A5-91F4-45D3-8A0D-23E6F519B0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>
              <a:latin typeface="IBM Plex Sans" panose="020B0503050203000203" pitchFamily="34" charset="0"/>
            </a:rPr>
            <a:t>Based on evaluation of the farm and management and discussions with the farmer.</a:t>
          </a:r>
          <a:endParaRPr lang="en-US" sz="2000" dirty="0">
            <a:latin typeface="IBM Plex Sans" panose="020B0503050203000203" pitchFamily="34" charset="0"/>
          </a:endParaRPr>
        </a:p>
      </dgm:t>
    </dgm:pt>
    <dgm:pt modelId="{049A5E32-EA40-484F-9737-43E5E91D701D}" type="parTrans" cxnId="{444ED630-58E1-4B39-9F28-0F63FBFECFD4}">
      <dgm:prSet/>
      <dgm:spPr/>
      <dgm:t>
        <a:bodyPr/>
        <a:lstStyle/>
        <a:p>
          <a:endParaRPr lang="en-US" sz="2400">
            <a:latin typeface="IBM Plex Sans" panose="020B0503050203000203" pitchFamily="34" charset="0"/>
          </a:endParaRPr>
        </a:p>
      </dgm:t>
    </dgm:pt>
    <dgm:pt modelId="{1978E071-3F6E-43E0-A1E1-6D912E40222A}" type="sibTrans" cxnId="{444ED630-58E1-4B39-9F28-0F63FBFECFD4}">
      <dgm:prSet/>
      <dgm:spPr/>
      <dgm:t>
        <a:bodyPr/>
        <a:lstStyle/>
        <a:p>
          <a:endParaRPr lang="en-US" sz="2400">
            <a:latin typeface="IBM Plex Sans" panose="020B0503050203000203" pitchFamily="34" charset="0"/>
          </a:endParaRPr>
        </a:p>
      </dgm:t>
    </dgm:pt>
    <dgm:pt modelId="{52782666-29D5-415E-A188-298390CD0E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>
              <a:latin typeface="IBM Plex Sans" panose="020B0503050203000203" pitchFamily="34" charset="0"/>
            </a:rPr>
            <a:t>Propose improvements that are: </a:t>
          </a:r>
          <a:endParaRPr lang="en-US" sz="2000" dirty="0">
            <a:latin typeface="IBM Plex Sans" panose="020B0503050203000203" pitchFamily="34" charset="0"/>
          </a:endParaRPr>
        </a:p>
      </dgm:t>
    </dgm:pt>
    <dgm:pt modelId="{505AE7B7-F8DD-45ED-9B38-3D5FCB1D521D}" type="parTrans" cxnId="{AB00BD0C-8B09-4008-9ABF-B0DE75D573A1}">
      <dgm:prSet/>
      <dgm:spPr/>
      <dgm:t>
        <a:bodyPr/>
        <a:lstStyle/>
        <a:p>
          <a:endParaRPr lang="en-US" sz="2400">
            <a:latin typeface="IBM Plex Sans" panose="020B0503050203000203" pitchFamily="34" charset="0"/>
          </a:endParaRPr>
        </a:p>
      </dgm:t>
    </dgm:pt>
    <dgm:pt modelId="{7F6C7567-0B27-4BF2-8401-BE7E6073BDC9}" type="sibTrans" cxnId="{AB00BD0C-8B09-4008-9ABF-B0DE75D573A1}">
      <dgm:prSet/>
      <dgm:spPr/>
      <dgm:t>
        <a:bodyPr/>
        <a:lstStyle/>
        <a:p>
          <a:endParaRPr lang="en-US" sz="2400">
            <a:latin typeface="IBM Plex Sans" panose="020B0503050203000203" pitchFamily="34" charset="0"/>
          </a:endParaRPr>
        </a:p>
      </dgm:t>
    </dgm:pt>
    <dgm:pt modelId="{A9F2F812-8632-433A-BBC6-6F4F5F364E3F}">
      <dgm:prSet custT="1"/>
      <dgm:spPr/>
      <dgm:t>
        <a:bodyPr/>
        <a:lstStyle/>
        <a:p>
          <a:r>
            <a:rPr lang="en-GB" sz="2000" dirty="0">
              <a:latin typeface="IBM Plex Sans" panose="020B0503050203000203" pitchFamily="34" charset="0"/>
            </a:rPr>
            <a:t>Feasible and economic to implement</a:t>
          </a:r>
          <a:endParaRPr lang="en-US" sz="2000" dirty="0">
            <a:latin typeface="IBM Plex Sans" panose="020B0503050203000203" pitchFamily="34" charset="0"/>
          </a:endParaRPr>
        </a:p>
      </dgm:t>
    </dgm:pt>
    <dgm:pt modelId="{5259C947-3302-471A-9DCC-9BE825226092}" type="parTrans" cxnId="{885B104B-AA8E-4D29-8942-48213BF4579F}">
      <dgm:prSet/>
      <dgm:spPr/>
      <dgm:t>
        <a:bodyPr/>
        <a:lstStyle/>
        <a:p>
          <a:endParaRPr lang="en-US" sz="2400">
            <a:latin typeface="IBM Plex Sans" panose="020B0503050203000203" pitchFamily="34" charset="0"/>
          </a:endParaRPr>
        </a:p>
      </dgm:t>
    </dgm:pt>
    <dgm:pt modelId="{A1273EB3-6BBB-494B-AF9E-92F4A9A36E6D}" type="sibTrans" cxnId="{885B104B-AA8E-4D29-8942-48213BF4579F}">
      <dgm:prSet/>
      <dgm:spPr/>
      <dgm:t>
        <a:bodyPr/>
        <a:lstStyle/>
        <a:p>
          <a:endParaRPr lang="en-US" sz="2400">
            <a:latin typeface="IBM Plex Sans" panose="020B0503050203000203" pitchFamily="34" charset="0"/>
          </a:endParaRPr>
        </a:p>
      </dgm:t>
    </dgm:pt>
    <dgm:pt modelId="{512A8595-9914-4A1E-B5D1-1858356BB4A3}">
      <dgm:prSet custT="1"/>
      <dgm:spPr/>
      <dgm:t>
        <a:bodyPr/>
        <a:lstStyle/>
        <a:p>
          <a:r>
            <a:rPr lang="en-GB" sz="2000" dirty="0">
              <a:latin typeface="IBM Plex Sans" panose="020B0503050203000203" pitchFamily="34" charset="0"/>
            </a:rPr>
            <a:t>Reduce nutrient losses and negative environmental </a:t>
          </a:r>
          <a:r>
            <a:rPr lang="en-GB" sz="2000" dirty="0">
              <a:latin typeface="IBM Plex Sans Text" panose="020B0604020202020204" charset="0"/>
              <a:cs typeface="IBM Plex Sans Text" panose="020B0604020202020204" charset="0"/>
            </a:rPr>
            <a:t>effects </a:t>
          </a:r>
          <a:br>
            <a:rPr lang="en-GB" sz="2400" dirty="0">
              <a:latin typeface="IBM Plex Sans" panose="020B0503050203000203" pitchFamily="34" charset="0"/>
            </a:rPr>
          </a:br>
          <a:endParaRPr lang="en-US" sz="2400" dirty="0">
            <a:latin typeface="IBM Plex Sans" panose="020B0503050203000203" pitchFamily="34" charset="0"/>
          </a:endParaRPr>
        </a:p>
      </dgm:t>
    </dgm:pt>
    <dgm:pt modelId="{2F8096DC-87E7-448A-BE24-3657B9EB043B}" type="parTrans" cxnId="{B15C726E-1293-4CB9-8106-93A8D127C506}">
      <dgm:prSet/>
      <dgm:spPr/>
      <dgm:t>
        <a:bodyPr/>
        <a:lstStyle/>
        <a:p>
          <a:endParaRPr lang="en-US" sz="2400">
            <a:latin typeface="IBM Plex Sans" panose="020B0503050203000203" pitchFamily="34" charset="0"/>
          </a:endParaRPr>
        </a:p>
      </dgm:t>
    </dgm:pt>
    <dgm:pt modelId="{7EC4C14A-8C52-4750-B9E8-9DF3F791731A}" type="sibTrans" cxnId="{B15C726E-1293-4CB9-8106-93A8D127C506}">
      <dgm:prSet/>
      <dgm:spPr/>
      <dgm:t>
        <a:bodyPr/>
        <a:lstStyle/>
        <a:p>
          <a:endParaRPr lang="en-US" sz="2400">
            <a:latin typeface="IBM Plex Sans" panose="020B0503050203000203" pitchFamily="34" charset="0"/>
          </a:endParaRPr>
        </a:p>
      </dgm:t>
    </dgm:pt>
    <dgm:pt modelId="{FD8E9B26-DE09-4493-A494-9BA67AF192B8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000" kern="1200" dirty="0">
              <a:solidFill>
                <a:srgbClr val="0B61A4">
                  <a:hueOff val="0"/>
                  <a:satOff val="0"/>
                  <a:lumOff val="0"/>
                  <a:alphaOff val="0"/>
                </a:srgbClr>
              </a:solidFill>
              <a:latin typeface="IBM Plex Sans" panose="020B0503050203000203" pitchFamily="34" charset="0"/>
              <a:ea typeface="+mn-ea"/>
              <a:cs typeface="+mn-cs"/>
            </a:rPr>
            <a:t>The discussion with the farmer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000" kern="1200" dirty="0">
              <a:solidFill>
                <a:srgbClr val="0B61A4">
                  <a:hueOff val="0"/>
                  <a:satOff val="0"/>
                  <a:lumOff val="0"/>
                  <a:alphaOff val="0"/>
                </a:srgbClr>
              </a:solidFill>
              <a:latin typeface="IBM Plex Sans" panose="020B0503050203000203" pitchFamily="34" charset="0"/>
              <a:ea typeface="+mn-ea"/>
              <a:cs typeface="+mn-cs"/>
            </a:rPr>
            <a:t>Transfer of information on improved manure management</a:t>
          </a:r>
          <a:endParaRPr lang="en-US" sz="2000" kern="1200" dirty="0">
            <a:solidFill>
              <a:srgbClr val="0B61A4">
                <a:hueOff val="0"/>
                <a:satOff val="0"/>
                <a:lumOff val="0"/>
                <a:alphaOff val="0"/>
              </a:srgbClr>
            </a:solidFill>
            <a:latin typeface="IBM Plex Sans" panose="020B0503050203000203" pitchFamily="34" charset="0"/>
            <a:ea typeface="+mn-ea"/>
            <a:cs typeface="+mn-cs"/>
          </a:endParaRPr>
        </a:p>
      </dgm:t>
    </dgm:pt>
    <dgm:pt modelId="{081837DF-CFD1-4AAC-A5DD-07B11E16CB38}" type="parTrans" cxnId="{0B07C8F4-FB67-439D-8C34-E5BD1272EB4D}">
      <dgm:prSet/>
      <dgm:spPr/>
      <dgm:t>
        <a:bodyPr/>
        <a:lstStyle/>
        <a:p>
          <a:endParaRPr lang="en-US" sz="2400">
            <a:latin typeface="IBM Plex Sans" panose="020B0503050203000203" pitchFamily="34" charset="0"/>
          </a:endParaRPr>
        </a:p>
      </dgm:t>
    </dgm:pt>
    <dgm:pt modelId="{B42876B5-4C51-4AE1-B8EA-C402CAB8E359}" type="sibTrans" cxnId="{0B07C8F4-FB67-439D-8C34-E5BD1272EB4D}">
      <dgm:prSet/>
      <dgm:spPr/>
      <dgm:t>
        <a:bodyPr/>
        <a:lstStyle/>
        <a:p>
          <a:endParaRPr lang="en-US" sz="2400">
            <a:latin typeface="IBM Plex Sans" panose="020B0503050203000203" pitchFamily="34" charset="0"/>
          </a:endParaRPr>
        </a:p>
      </dgm:t>
    </dgm:pt>
    <dgm:pt modelId="{8D43AC57-11BA-4FF1-B393-DA8DE554EE3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400" dirty="0">
              <a:latin typeface="IBM Plex Sans" panose="020B0503050203000203" pitchFamily="34" charset="0"/>
            </a:rPr>
            <a:t>Results of an evaluation of farm and management should support:</a:t>
          </a:r>
          <a:endParaRPr lang="en-US" sz="2400" dirty="0">
            <a:latin typeface="IBM Plex Sans" panose="020B0503050203000203" pitchFamily="34" charset="0"/>
          </a:endParaRPr>
        </a:p>
      </dgm:t>
    </dgm:pt>
    <dgm:pt modelId="{CFE4FF37-7E94-41C2-B1DB-5A6430AEF583}" type="sibTrans" cxnId="{140A5075-E742-4792-BAD9-CA951154D1F8}">
      <dgm:prSet/>
      <dgm:spPr/>
      <dgm:t>
        <a:bodyPr/>
        <a:lstStyle/>
        <a:p>
          <a:endParaRPr lang="en-US" sz="2400">
            <a:latin typeface="IBM Plex Sans" panose="020B0503050203000203" pitchFamily="34" charset="0"/>
          </a:endParaRPr>
        </a:p>
      </dgm:t>
    </dgm:pt>
    <dgm:pt modelId="{2F2F9459-8B67-4F85-87D1-B3966259FF54}" type="parTrans" cxnId="{140A5075-E742-4792-BAD9-CA951154D1F8}">
      <dgm:prSet/>
      <dgm:spPr/>
      <dgm:t>
        <a:bodyPr/>
        <a:lstStyle/>
        <a:p>
          <a:endParaRPr lang="en-US" sz="2400">
            <a:latin typeface="IBM Plex Sans" panose="020B0503050203000203" pitchFamily="34" charset="0"/>
          </a:endParaRPr>
        </a:p>
      </dgm:t>
    </dgm:pt>
    <dgm:pt modelId="{1CB935BE-8314-4CD7-AD16-58F179C9E35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400" b="1" dirty="0">
              <a:latin typeface="IBM Plex Sans" panose="020B0503050203000203" pitchFamily="34" charset="0"/>
            </a:rPr>
            <a:t>Customized advice is:</a:t>
          </a:r>
          <a:endParaRPr lang="en-US" sz="2400" b="1" dirty="0">
            <a:latin typeface="IBM Plex Sans" panose="020B0503050203000203" pitchFamily="34" charset="0"/>
          </a:endParaRPr>
        </a:p>
      </dgm:t>
    </dgm:pt>
    <dgm:pt modelId="{31BCA813-6194-44A1-9240-DD751A30DC0B}" type="sibTrans" cxnId="{CCD45C88-CDA0-4B9F-8333-F5BE07AEC24B}">
      <dgm:prSet/>
      <dgm:spPr/>
      <dgm:t>
        <a:bodyPr/>
        <a:lstStyle/>
        <a:p>
          <a:endParaRPr lang="en-US" sz="2400">
            <a:latin typeface="IBM Plex Sans" panose="020B0503050203000203" pitchFamily="34" charset="0"/>
          </a:endParaRPr>
        </a:p>
      </dgm:t>
    </dgm:pt>
    <dgm:pt modelId="{B37D5AEA-D748-4450-978B-BC91538AEDAF}" type="parTrans" cxnId="{CCD45C88-CDA0-4B9F-8333-F5BE07AEC24B}">
      <dgm:prSet/>
      <dgm:spPr/>
      <dgm:t>
        <a:bodyPr/>
        <a:lstStyle/>
        <a:p>
          <a:endParaRPr lang="en-US" sz="2400">
            <a:latin typeface="IBM Plex Sans" panose="020B0503050203000203" pitchFamily="34" charset="0"/>
          </a:endParaRPr>
        </a:p>
      </dgm:t>
    </dgm:pt>
    <dgm:pt modelId="{9043DCF0-289F-4342-832F-AFE9517E971C}">
      <dgm:prSet custT="1"/>
      <dgm:spPr/>
      <dgm:t>
        <a:bodyPr/>
        <a:lstStyle/>
        <a:p>
          <a:pPr algn="l">
            <a:lnSpc>
              <a:spcPct val="100000"/>
            </a:lnSpc>
            <a:defRPr b="1"/>
          </a:pPr>
          <a:r>
            <a:rPr lang="en-US" sz="2400" b="1" dirty="0">
              <a:latin typeface="IBM Plex Sans" panose="020B0503050203000203" pitchFamily="34" charset="0"/>
            </a:rPr>
            <a:t>Purpose</a:t>
          </a:r>
        </a:p>
      </dgm:t>
    </dgm:pt>
    <dgm:pt modelId="{376C2E9A-84B4-40E0-9085-D8178EF4F047}" type="sibTrans" cxnId="{27C31316-FC86-4D61-A071-220543C5BA3D}">
      <dgm:prSet/>
      <dgm:spPr/>
      <dgm:t>
        <a:bodyPr/>
        <a:lstStyle/>
        <a:p>
          <a:endParaRPr lang="en-US" sz="2400">
            <a:latin typeface="IBM Plex Sans" panose="020B0503050203000203" pitchFamily="34" charset="0"/>
          </a:endParaRPr>
        </a:p>
      </dgm:t>
    </dgm:pt>
    <dgm:pt modelId="{3FE0305E-26D0-4B0E-9549-6B5092EA0EA8}" type="parTrans" cxnId="{27C31316-FC86-4D61-A071-220543C5BA3D}">
      <dgm:prSet/>
      <dgm:spPr/>
      <dgm:t>
        <a:bodyPr/>
        <a:lstStyle/>
        <a:p>
          <a:endParaRPr lang="en-US" sz="2400">
            <a:latin typeface="IBM Plex Sans" panose="020B0503050203000203" pitchFamily="34" charset="0"/>
          </a:endParaRPr>
        </a:p>
      </dgm:t>
    </dgm:pt>
    <dgm:pt modelId="{B7649A9C-0290-4291-B3C7-17276D83372B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000" kern="1200" dirty="0">
              <a:solidFill>
                <a:srgbClr val="0B61A4">
                  <a:hueOff val="0"/>
                  <a:satOff val="0"/>
                  <a:lumOff val="0"/>
                  <a:alphaOff val="0"/>
                </a:srgbClr>
              </a:solidFill>
              <a:latin typeface="IBM Plex Sans" panose="020B0503050203000203" pitchFamily="34" charset="0"/>
              <a:ea typeface="+mn-ea"/>
              <a:cs typeface="+mn-cs"/>
            </a:rPr>
            <a:t>Selection of feasible and  economic  improvement to apply by the farmer</a:t>
          </a:r>
          <a:endParaRPr lang="en-US" sz="2000" kern="1200" dirty="0">
            <a:solidFill>
              <a:srgbClr val="0B61A4">
                <a:hueOff val="0"/>
                <a:satOff val="0"/>
                <a:lumOff val="0"/>
                <a:alphaOff val="0"/>
              </a:srgbClr>
            </a:solidFill>
            <a:latin typeface="IBM Plex Sans" panose="020B0503050203000203" pitchFamily="34" charset="0"/>
            <a:ea typeface="+mn-ea"/>
            <a:cs typeface="+mn-cs"/>
          </a:endParaRPr>
        </a:p>
      </dgm:t>
    </dgm:pt>
    <dgm:pt modelId="{2560103D-1465-4F8C-BACF-689B7C0453D0}" type="sibTrans" cxnId="{45048BD0-9009-4F93-8C72-2016DB89935E}">
      <dgm:prSet/>
      <dgm:spPr/>
      <dgm:t>
        <a:bodyPr/>
        <a:lstStyle/>
        <a:p>
          <a:endParaRPr lang="en-US" sz="2400">
            <a:latin typeface="IBM Plex Sans" panose="020B0503050203000203" pitchFamily="34" charset="0"/>
          </a:endParaRPr>
        </a:p>
      </dgm:t>
    </dgm:pt>
    <dgm:pt modelId="{5593C85B-DFE5-43B2-8366-3B671877213A}" type="parTrans" cxnId="{45048BD0-9009-4F93-8C72-2016DB89935E}">
      <dgm:prSet/>
      <dgm:spPr/>
      <dgm:t>
        <a:bodyPr/>
        <a:lstStyle/>
        <a:p>
          <a:endParaRPr lang="en-US" sz="2400">
            <a:latin typeface="IBM Plex Sans" panose="020B0503050203000203" pitchFamily="34" charset="0"/>
          </a:endParaRPr>
        </a:p>
      </dgm:t>
    </dgm:pt>
    <dgm:pt modelId="{092BCD76-F8E2-4CB7-9A44-E16FC82E6DDF}" type="pres">
      <dgm:prSet presAssocID="{92C82A9B-8406-400A-9894-6E2B26BC5047}" presName="root" presStyleCnt="0">
        <dgm:presLayoutVars>
          <dgm:dir/>
          <dgm:resizeHandles val="exact"/>
        </dgm:presLayoutVars>
      </dgm:prSet>
      <dgm:spPr/>
    </dgm:pt>
    <dgm:pt modelId="{983BD362-5E7D-4116-9CAA-8755FC5F5766}" type="pres">
      <dgm:prSet presAssocID="{9043DCF0-289F-4342-832F-AFE9517E971C}" presName="compNode" presStyleCnt="0"/>
      <dgm:spPr/>
    </dgm:pt>
    <dgm:pt modelId="{966A2CB4-A0EC-4A31-8358-6F2BDD084852}" type="pres">
      <dgm:prSet presAssocID="{9043DCF0-289F-4342-832F-AFE9517E971C}" presName="iconRect" presStyleLbl="node1" presStyleIdx="0" presStyleCnt="3" custLinFactY="-3156" custLinFactNeighborX="33647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B24C4CC-AD86-426F-89AF-0DBC2CF83727}" type="pres">
      <dgm:prSet presAssocID="{9043DCF0-289F-4342-832F-AFE9517E971C}" presName="iconSpace" presStyleCnt="0"/>
      <dgm:spPr/>
    </dgm:pt>
    <dgm:pt modelId="{2CBF3D4D-F88A-419C-A39E-76E063B6C728}" type="pres">
      <dgm:prSet presAssocID="{9043DCF0-289F-4342-832F-AFE9517E971C}" presName="parTx" presStyleLbl="revTx" presStyleIdx="0" presStyleCnt="6" custLinFactNeighborX="1" custLinFactNeighborY="-67364">
        <dgm:presLayoutVars>
          <dgm:chMax val="0"/>
          <dgm:chPref val="0"/>
        </dgm:presLayoutVars>
      </dgm:prSet>
      <dgm:spPr/>
    </dgm:pt>
    <dgm:pt modelId="{BF8C5D03-894D-4BE0-930F-253828F4E416}" type="pres">
      <dgm:prSet presAssocID="{9043DCF0-289F-4342-832F-AFE9517E971C}" presName="txSpace" presStyleCnt="0"/>
      <dgm:spPr/>
    </dgm:pt>
    <dgm:pt modelId="{327456A5-FAFA-4BA1-8115-E17CC6352D1B}" type="pres">
      <dgm:prSet presAssocID="{9043DCF0-289F-4342-832F-AFE9517E971C}" presName="desTx" presStyleLbl="revTx" presStyleIdx="1" presStyleCnt="6">
        <dgm:presLayoutVars/>
      </dgm:prSet>
      <dgm:spPr/>
    </dgm:pt>
    <dgm:pt modelId="{CF861332-2BDE-432B-A1DF-FBE3E9EC92BE}" type="pres">
      <dgm:prSet presAssocID="{376C2E9A-84B4-40E0-9085-D8178EF4F047}" presName="sibTrans" presStyleCnt="0"/>
      <dgm:spPr/>
    </dgm:pt>
    <dgm:pt modelId="{77A48379-36A7-41B0-AF2E-DA1112D3417A}" type="pres">
      <dgm:prSet presAssocID="{1CB935BE-8314-4CD7-AD16-58F179C9E359}" presName="compNode" presStyleCnt="0"/>
      <dgm:spPr/>
    </dgm:pt>
    <dgm:pt modelId="{A583A71F-09AC-4982-A9CB-F8CE3352BDC9}" type="pres">
      <dgm:prSet presAssocID="{1CB935BE-8314-4CD7-AD16-58F179C9E359}" presName="iconRect" presStyleLbl="node1" presStyleIdx="1" presStyleCnt="3" custScaleX="148417" custScaleY="112916" custLinFactNeighborX="73889" custLinFactNeighborY="-81905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9000" r="-39000"/>
          </a:stretch>
        </a:blipFill>
        <a:ln>
          <a:noFill/>
        </a:ln>
      </dgm:spPr>
    </dgm:pt>
    <dgm:pt modelId="{4DAB7814-1153-4666-9524-87D8F7F6D6CB}" type="pres">
      <dgm:prSet presAssocID="{1CB935BE-8314-4CD7-AD16-58F179C9E359}" presName="iconSpace" presStyleCnt="0"/>
      <dgm:spPr/>
    </dgm:pt>
    <dgm:pt modelId="{0726E3F3-AFD5-4AB3-BBD2-21A51899F41A}" type="pres">
      <dgm:prSet presAssocID="{1CB935BE-8314-4CD7-AD16-58F179C9E359}" presName="parTx" presStyleLbl="revTx" presStyleIdx="2" presStyleCnt="6" custScaleX="109122" custLinFactNeighborX="-2788" custLinFactNeighborY="-53353">
        <dgm:presLayoutVars>
          <dgm:chMax val="0"/>
          <dgm:chPref val="0"/>
        </dgm:presLayoutVars>
      </dgm:prSet>
      <dgm:spPr/>
    </dgm:pt>
    <dgm:pt modelId="{B1FCC16C-BEF6-4B23-B716-7177FF4C470D}" type="pres">
      <dgm:prSet presAssocID="{1CB935BE-8314-4CD7-AD16-58F179C9E359}" presName="txSpace" presStyleCnt="0"/>
      <dgm:spPr/>
    </dgm:pt>
    <dgm:pt modelId="{CFB25463-53DC-4D43-993A-0B09392E4329}" type="pres">
      <dgm:prSet presAssocID="{1CB935BE-8314-4CD7-AD16-58F179C9E359}" presName="desTx" presStyleLbl="revTx" presStyleIdx="3" presStyleCnt="6" custScaleX="110133" custScaleY="2000000" custLinFactY="-1900000" custLinFactNeighborX="-4888" custLinFactNeighborY="-1946871">
        <dgm:presLayoutVars/>
      </dgm:prSet>
      <dgm:spPr/>
    </dgm:pt>
    <dgm:pt modelId="{23E96E05-2129-4A56-9728-B08696313D06}" type="pres">
      <dgm:prSet presAssocID="{31BCA813-6194-44A1-9240-DD751A30DC0B}" presName="sibTrans" presStyleCnt="0"/>
      <dgm:spPr/>
    </dgm:pt>
    <dgm:pt modelId="{433BBA4A-C357-4820-AB66-F4B912C0BFEC}" type="pres">
      <dgm:prSet presAssocID="{8D43AC57-11BA-4FF1-B393-DA8DE554EE30}" presName="compNode" presStyleCnt="0"/>
      <dgm:spPr/>
    </dgm:pt>
    <dgm:pt modelId="{82C94088-6BD8-42AB-9A15-34D716CA527B}" type="pres">
      <dgm:prSet presAssocID="{8D43AC57-11BA-4FF1-B393-DA8DE554EE30}" presName="iconRect" presStyleLbl="node1" presStyleIdx="2" presStyleCnt="3" custScaleX="191579" custScaleY="116038" custLinFactNeighborX="37875" custLinFactNeighborY="-8348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EFF8346-93B6-4308-9D4F-9B217239734A}" type="pres">
      <dgm:prSet presAssocID="{8D43AC57-11BA-4FF1-B393-DA8DE554EE30}" presName="iconSpace" presStyleCnt="0"/>
      <dgm:spPr/>
    </dgm:pt>
    <dgm:pt modelId="{39E41B99-0C98-4F76-AA3E-3D27BBB67494}" type="pres">
      <dgm:prSet presAssocID="{8D43AC57-11BA-4FF1-B393-DA8DE554EE30}" presName="parTx" presStyleLbl="revTx" presStyleIdx="4" presStyleCnt="6" custLinFactNeighborX="-10740" custLinFactNeighborY="-66544">
        <dgm:presLayoutVars>
          <dgm:chMax val="0"/>
          <dgm:chPref val="0"/>
        </dgm:presLayoutVars>
      </dgm:prSet>
      <dgm:spPr/>
    </dgm:pt>
    <dgm:pt modelId="{AD6F79D6-295C-44C5-BB50-62E1B2DCF217}" type="pres">
      <dgm:prSet presAssocID="{8D43AC57-11BA-4FF1-B393-DA8DE554EE30}" presName="txSpace" presStyleCnt="0"/>
      <dgm:spPr/>
    </dgm:pt>
    <dgm:pt modelId="{D6FE8AE8-75C9-43CB-B20F-1F021207B62D}" type="pres">
      <dgm:prSet presAssocID="{8D43AC57-11BA-4FF1-B393-DA8DE554EE30}" presName="desTx" presStyleLbl="revTx" presStyleIdx="5" presStyleCnt="6" custScaleX="123809" custScaleY="2000000" custLinFactY="-831617" custLinFactNeighborX="-4032" custLinFactNeighborY="-900000">
        <dgm:presLayoutVars/>
      </dgm:prSet>
      <dgm:spPr/>
    </dgm:pt>
  </dgm:ptLst>
  <dgm:cxnLst>
    <dgm:cxn modelId="{AB00BD0C-8B09-4008-9ABF-B0DE75D573A1}" srcId="{1CB935BE-8314-4CD7-AD16-58F179C9E359}" destId="{52782666-29D5-415E-A188-298390CD0E4F}" srcOrd="1" destOrd="0" parTransId="{505AE7B7-F8DD-45ED-9B38-3D5FCB1D521D}" sibTransId="{7F6C7567-0B27-4BF2-8401-BE7E6073BDC9}"/>
    <dgm:cxn modelId="{27C31316-FC86-4D61-A071-220543C5BA3D}" srcId="{92C82A9B-8406-400A-9894-6E2B26BC5047}" destId="{9043DCF0-289F-4342-832F-AFE9517E971C}" srcOrd="0" destOrd="0" parTransId="{3FE0305E-26D0-4B0E-9549-6B5092EA0EA8}" sibTransId="{376C2E9A-84B4-40E0-9085-D8178EF4F047}"/>
    <dgm:cxn modelId="{444ED630-58E1-4B39-9F28-0F63FBFECFD4}" srcId="{1CB935BE-8314-4CD7-AD16-58F179C9E359}" destId="{DAEEA0A5-91F4-45D3-8A0D-23E6F519B01B}" srcOrd="0" destOrd="0" parTransId="{049A5E32-EA40-484F-9737-43E5E91D701D}" sibTransId="{1978E071-3F6E-43E0-A1E1-6D912E40222A}"/>
    <dgm:cxn modelId="{76403A36-5DF8-4A18-A2EE-7313C50A3E4D}" type="presOf" srcId="{A9F2F812-8632-433A-BBC6-6F4F5F364E3F}" destId="{CFB25463-53DC-4D43-993A-0B09392E4329}" srcOrd="0" destOrd="2" presId="urn:microsoft.com/office/officeart/2018/2/layout/IconLabelDescriptionList"/>
    <dgm:cxn modelId="{7B50323D-77B4-405B-8835-A92ECE0E1D34}" type="presOf" srcId="{512A8595-9914-4A1E-B5D1-1858356BB4A3}" destId="{CFB25463-53DC-4D43-993A-0B09392E4329}" srcOrd="0" destOrd="3" presId="urn:microsoft.com/office/officeart/2018/2/layout/IconLabelDescriptionList"/>
    <dgm:cxn modelId="{5333FA46-66CF-489F-B725-A4FED7CC8031}" type="presOf" srcId="{8D43AC57-11BA-4FF1-B393-DA8DE554EE30}" destId="{39E41B99-0C98-4F76-AA3E-3D27BBB67494}" srcOrd="0" destOrd="0" presId="urn:microsoft.com/office/officeart/2018/2/layout/IconLabelDescriptionList"/>
    <dgm:cxn modelId="{F5467647-FA5A-46A9-BF87-05F3DD620DE6}" type="presOf" srcId="{1CB935BE-8314-4CD7-AD16-58F179C9E359}" destId="{0726E3F3-AFD5-4AB3-BBD2-21A51899F41A}" srcOrd="0" destOrd="0" presId="urn:microsoft.com/office/officeart/2018/2/layout/IconLabelDescriptionList"/>
    <dgm:cxn modelId="{885B104B-AA8E-4D29-8942-48213BF4579F}" srcId="{52782666-29D5-415E-A188-298390CD0E4F}" destId="{A9F2F812-8632-433A-BBC6-6F4F5F364E3F}" srcOrd="0" destOrd="0" parTransId="{5259C947-3302-471A-9DCC-9BE825226092}" sibTransId="{A1273EB3-6BBB-494B-AF9E-92F4A9A36E6D}"/>
    <dgm:cxn modelId="{6312EE69-1619-4B73-8D3A-281B6E89EE1F}" type="presOf" srcId="{9043DCF0-289F-4342-832F-AFE9517E971C}" destId="{2CBF3D4D-F88A-419C-A39E-76E063B6C728}" srcOrd="0" destOrd="0" presId="urn:microsoft.com/office/officeart/2018/2/layout/IconLabelDescriptionList"/>
    <dgm:cxn modelId="{B15C726E-1293-4CB9-8106-93A8D127C506}" srcId="{52782666-29D5-415E-A188-298390CD0E4F}" destId="{512A8595-9914-4A1E-B5D1-1858356BB4A3}" srcOrd="1" destOrd="0" parTransId="{2F8096DC-87E7-448A-BE24-3657B9EB043B}" sibTransId="{7EC4C14A-8C52-4750-B9E8-9DF3F791731A}"/>
    <dgm:cxn modelId="{105EC06E-67C5-4E54-8462-753D473C8BF9}" type="presOf" srcId="{B7649A9C-0290-4291-B3C7-17276D83372B}" destId="{D6FE8AE8-75C9-43CB-B20F-1F021207B62D}" srcOrd="0" destOrd="1" presId="urn:microsoft.com/office/officeart/2018/2/layout/IconLabelDescriptionList"/>
    <dgm:cxn modelId="{140A5075-E742-4792-BAD9-CA951154D1F8}" srcId="{92C82A9B-8406-400A-9894-6E2B26BC5047}" destId="{8D43AC57-11BA-4FF1-B393-DA8DE554EE30}" srcOrd="2" destOrd="0" parTransId="{2F2F9459-8B67-4F85-87D1-B3966259FF54}" sibTransId="{CFE4FF37-7E94-41C2-B1DB-5A6430AEF583}"/>
    <dgm:cxn modelId="{CCD45C88-CDA0-4B9F-8333-F5BE07AEC24B}" srcId="{92C82A9B-8406-400A-9894-6E2B26BC5047}" destId="{1CB935BE-8314-4CD7-AD16-58F179C9E359}" srcOrd="1" destOrd="0" parTransId="{B37D5AEA-D748-4450-978B-BC91538AEDAF}" sibTransId="{31BCA813-6194-44A1-9240-DD751A30DC0B}"/>
    <dgm:cxn modelId="{083C5AA5-B2AC-4341-BEFC-DCFD0A1DE85D}" type="presOf" srcId="{52782666-29D5-415E-A188-298390CD0E4F}" destId="{CFB25463-53DC-4D43-993A-0B09392E4329}" srcOrd="0" destOrd="1" presId="urn:microsoft.com/office/officeart/2018/2/layout/IconLabelDescriptionList"/>
    <dgm:cxn modelId="{9E4144C3-621D-4290-9773-C646F6D7CC04}" type="presOf" srcId="{92C82A9B-8406-400A-9894-6E2B26BC5047}" destId="{092BCD76-F8E2-4CB7-9A44-E16FC82E6DDF}" srcOrd="0" destOrd="0" presId="urn:microsoft.com/office/officeart/2018/2/layout/IconLabelDescriptionList"/>
    <dgm:cxn modelId="{45048BD0-9009-4F93-8C72-2016DB89935E}" srcId="{8D43AC57-11BA-4FF1-B393-DA8DE554EE30}" destId="{B7649A9C-0290-4291-B3C7-17276D83372B}" srcOrd="1" destOrd="0" parTransId="{5593C85B-DFE5-43B2-8366-3B671877213A}" sibTransId="{2560103D-1465-4F8C-BACF-689B7C0453D0}"/>
    <dgm:cxn modelId="{2476C8E2-F91C-4BFC-BED8-84B10FBCF4A7}" type="presOf" srcId="{FD8E9B26-DE09-4493-A494-9BA67AF192B8}" destId="{D6FE8AE8-75C9-43CB-B20F-1F021207B62D}" srcOrd="0" destOrd="0" presId="urn:microsoft.com/office/officeart/2018/2/layout/IconLabelDescriptionList"/>
    <dgm:cxn modelId="{97824AEF-2ACE-48C3-B43D-870014309AA5}" type="presOf" srcId="{DAEEA0A5-91F4-45D3-8A0D-23E6F519B01B}" destId="{CFB25463-53DC-4D43-993A-0B09392E4329}" srcOrd="0" destOrd="0" presId="urn:microsoft.com/office/officeart/2018/2/layout/IconLabelDescriptionList"/>
    <dgm:cxn modelId="{0B07C8F4-FB67-439D-8C34-E5BD1272EB4D}" srcId="{8D43AC57-11BA-4FF1-B393-DA8DE554EE30}" destId="{FD8E9B26-DE09-4493-A494-9BA67AF192B8}" srcOrd="0" destOrd="0" parTransId="{081837DF-CFD1-4AAC-A5DD-07B11E16CB38}" sibTransId="{B42876B5-4C51-4AE1-B8EA-C402CAB8E359}"/>
    <dgm:cxn modelId="{6CEC4462-92AA-4B33-A5D4-35C9CE655AAC}" type="presParOf" srcId="{092BCD76-F8E2-4CB7-9A44-E16FC82E6DDF}" destId="{983BD362-5E7D-4116-9CAA-8755FC5F5766}" srcOrd="0" destOrd="0" presId="urn:microsoft.com/office/officeart/2018/2/layout/IconLabelDescriptionList"/>
    <dgm:cxn modelId="{9829A50E-E9B3-47F6-87CE-19CE61285883}" type="presParOf" srcId="{983BD362-5E7D-4116-9CAA-8755FC5F5766}" destId="{966A2CB4-A0EC-4A31-8358-6F2BDD084852}" srcOrd="0" destOrd="0" presId="urn:microsoft.com/office/officeart/2018/2/layout/IconLabelDescriptionList"/>
    <dgm:cxn modelId="{6B3199B7-0A40-40CF-9224-DC3B197CCA9C}" type="presParOf" srcId="{983BD362-5E7D-4116-9CAA-8755FC5F5766}" destId="{6B24C4CC-AD86-426F-89AF-0DBC2CF83727}" srcOrd="1" destOrd="0" presId="urn:microsoft.com/office/officeart/2018/2/layout/IconLabelDescriptionList"/>
    <dgm:cxn modelId="{CD1CE519-3239-48D5-8688-F85A44F63A69}" type="presParOf" srcId="{983BD362-5E7D-4116-9CAA-8755FC5F5766}" destId="{2CBF3D4D-F88A-419C-A39E-76E063B6C728}" srcOrd="2" destOrd="0" presId="urn:microsoft.com/office/officeart/2018/2/layout/IconLabelDescriptionList"/>
    <dgm:cxn modelId="{85F38D94-3457-4444-92A8-46C9BBB8E6B9}" type="presParOf" srcId="{983BD362-5E7D-4116-9CAA-8755FC5F5766}" destId="{BF8C5D03-894D-4BE0-930F-253828F4E416}" srcOrd="3" destOrd="0" presId="urn:microsoft.com/office/officeart/2018/2/layout/IconLabelDescriptionList"/>
    <dgm:cxn modelId="{26F103D3-674F-4680-9558-C44CD8C78ED2}" type="presParOf" srcId="{983BD362-5E7D-4116-9CAA-8755FC5F5766}" destId="{327456A5-FAFA-4BA1-8115-E17CC6352D1B}" srcOrd="4" destOrd="0" presId="urn:microsoft.com/office/officeart/2018/2/layout/IconLabelDescriptionList"/>
    <dgm:cxn modelId="{8DE424B6-FF15-4145-B90D-C841F5EA8B08}" type="presParOf" srcId="{092BCD76-F8E2-4CB7-9A44-E16FC82E6DDF}" destId="{CF861332-2BDE-432B-A1DF-FBE3E9EC92BE}" srcOrd="1" destOrd="0" presId="urn:microsoft.com/office/officeart/2018/2/layout/IconLabelDescriptionList"/>
    <dgm:cxn modelId="{71E2ECF3-960A-4E25-A2C6-665107209ADF}" type="presParOf" srcId="{092BCD76-F8E2-4CB7-9A44-E16FC82E6DDF}" destId="{77A48379-36A7-41B0-AF2E-DA1112D3417A}" srcOrd="2" destOrd="0" presId="urn:microsoft.com/office/officeart/2018/2/layout/IconLabelDescriptionList"/>
    <dgm:cxn modelId="{CD1C4385-A2BC-45FB-9217-6EDBD8AA1065}" type="presParOf" srcId="{77A48379-36A7-41B0-AF2E-DA1112D3417A}" destId="{A583A71F-09AC-4982-A9CB-F8CE3352BDC9}" srcOrd="0" destOrd="0" presId="urn:microsoft.com/office/officeart/2018/2/layout/IconLabelDescriptionList"/>
    <dgm:cxn modelId="{0EEBEE79-22BA-4FBE-A637-39FC7087A0CC}" type="presParOf" srcId="{77A48379-36A7-41B0-AF2E-DA1112D3417A}" destId="{4DAB7814-1153-4666-9524-87D8F7F6D6CB}" srcOrd="1" destOrd="0" presId="urn:microsoft.com/office/officeart/2018/2/layout/IconLabelDescriptionList"/>
    <dgm:cxn modelId="{332C3ABE-3C47-4459-82F1-BF0158537455}" type="presParOf" srcId="{77A48379-36A7-41B0-AF2E-DA1112D3417A}" destId="{0726E3F3-AFD5-4AB3-BBD2-21A51899F41A}" srcOrd="2" destOrd="0" presId="urn:microsoft.com/office/officeart/2018/2/layout/IconLabelDescriptionList"/>
    <dgm:cxn modelId="{FFB44E71-1E2E-4F8E-BBA3-67E1D613380C}" type="presParOf" srcId="{77A48379-36A7-41B0-AF2E-DA1112D3417A}" destId="{B1FCC16C-BEF6-4B23-B716-7177FF4C470D}" srcOrd="3" destOrd="0" presId="urn:microsoft.com/office/officeart/2018/2/layout/IconLabelDescriptionList"/>
    <dgm:cxn modelId="{A6D78222-846C-440C-BAF3-3052B8848399}" type="presParOf" srcId="{77A48379-36A7-41B0-AF2E-DA1112D3417A}" destId="{CFB25463-53DC-4D43-993A-0B09392E4329}" srcOrd="4" destOrd="0" presId="urn:microsoft.com/office/officeart/2018/2/layout/IconLabelDescriptionList"/>
    <dgm:cxn modelId="{7C863B7B-882C-4793-BA42-8AB96403B856}" type="presParOf" srcId="{092BCD76-F8E2-4CB7-9A44-E16FC82E6DDF}" destId="{23E96E05-2129-4A56-9728-B08696313D06}" srcOrd="3" destOrd="0" presId="urn:microsoft.com/office/officeart/2018/2/layout/IconLabelDescriptionList"/>
    <dgm:cxn modelId="{892D6545-6DE6-4991-855D-BDC8129F38F1}" type="presParOf" srcId="{092BCD76-F8E2-4CB7-9A44-E16FC82E6DDF}" destId="{433BBA4A-C357-4820-AB66-F4B912C0BFEC}" srcOrd="4" destOrd="0" presId="urn:microsoft.com/office/officeart/2018/2/layout/IconLabelDescriptionList"/>
    <dgm:cxn modelId="{C0F0BDE3-B41C-427C-9827-8EB4B5F4530B}" type="presParOf" srcId="{433BBA4A-C357-4820-AB66-F4B912C0BFEC}" destId="{82C94088-6BD8-42AB-9A15-34D716CA527B}" srcOrd="0" destOrd="0" presId="urn:microsoft.com/office/officeart/2018/2/layout/IconLabelDescriptionList"/>
    <dgm:cxn modelId="{C9500ADA-C020-402D-A818-AFDD6F71C198}" type="presParOf" srcId="{433BBA4A-C357-4820-AB66-F4B912C0BFEC}" destId="{2EFF8346-93B6-4308-9D4F-9B217239734A}" srcOrd="1" destOrd="0" presId="urn:microsoft.com/office/officeart/2018/2/layout/IconLabelDescriptionList"/>
    <dgm:cxn modelId="{6DFB271A-AEE4-4205-956B-F381FDD3CC63}" type="presParOf" srcId="{433BBA4A-C357-4820-AB66-F4B912C0BFEC}" destId="{39E41B99-0C98-4F76-AA3E-3D27BBB67494}" srcOrd="2" destOrd="0" presId="urn:microsoft.com/office/officeart/2018/2/layout/IconLabelDescriptionList"/>
    <dgm:cxn modelId="{12652C96-BF7A-4FA1-BD2D-C5FCB3A554A7}" type="presParOf" srcId="{433BBA4A-C357-4820-AB66-F4B912C0BFEC}" destId="{AD6F79D6-295C-44C5-BB50-62E1B2DCF217}" srcOrd="3" destOrd="0" presId="urn:microsoft.com/office/officeart/2018/2/layout/IconLabelDescriptionList"/>
    <dgm:cxn modelId="{748B5E43-E14E-46E2-A8D0-596564A82A78}" type="presParOf" srcId="{433BBA4A-C357-4820-AB66-F4B912C0BFEC}" destId="{D6FE8AE8-75C9-43CB-B20F-1F021207B62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1D7515-8548-480A-8AAB-DF001C98FD0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BD3C50-1690-421D-B377-9286C2784439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400" b="1" dirty="0">
              <a:latin typeface="IBM Plex Sans" panose="020B0503050203000203" pitchFamily="34" charset="0"/>
            </a:rPr>
            <a:t>Livestock/dairy cattle:</a:t>
          </a:r>
          <a:endParaRPr lang="en-US" sz="2400" dirty="0"/>
        </a:p>
      </dgm:t>
    </dgm:pt>
    <dgm:pt modelId="{420021FA-BC65-4110-A442-9FA0671076FF}" type="parTrans" cxnId="{DFD6E993-7372-48E0-926A-C338C4DBDE8D}">
      <dgm:prSet/>
      <dgm:spPr/>
      <dgm:t>
        <a:bodyPr/>
        <a:lstStyle/>
        <a:p>
          <a:endParaRPr lang="en-US"/>
        </a:p>
      </dgm:t>
    </dgm:pt>
    <dgm:pt modelId="{465A5C7D-3964-417A-A930-30BE62ADED34}" type="sibTrans" cxnId="{DFD6E993-7372-48E0-926A-C338C4DBDE8D}">
      <dgm:prSet/>
      <dgm:spPr/>
      <dgm:t>
        <a:bodyPr/>
        <a:lstStyle/>
        <a:p>
          <a:endParaRPr lang="en-US"/>
        </a:p>
      </dgm:t>
    </dgm:pt>
    <dgm:pt modelId="{93702D4D-A7C4-4AC6-8B3D-3D2CE1426CB9}">
      <dgm:prSet phldrT="[Text]" custT="1"/>
      <dgm:spPr/>
      <dgm:t>
        <a:bodyPr anchor="t"/>
        <a:lstStyle/>
        <a:p>
          <a:pPr lvl="2"/>
          <a:r>
            <a:rPr lang="nl-NL" sz="2000" dirty="0">
              <a:latin typeface="IBM Plex Sans" panose="020B0503050203000203" pitchFamily="34" charset="0"/>
            </a:rPr>
            <a:t>System of dairy cow management: free range, cows tethered, zero-grazing, semi zero-grazing</a:t>
          </a:r>
          <a:endParaRPr lang="en-US" sz="2000" dirty="0">
            <a:latin typeface="IBM Plex Sans" panose="020B0503050203000203" pitchFamily="34" charset="0"/>
          </a:endParaRPr>
        </a:p>
      </dgm:t>
    </dgm:pt>
    <dgm:pt modelId="{15000D0C-2817-4D7A-A70E-C29C2B5EB9DD}" type="parTrans" cxnId="{EA491D02-2FB4-42D1-B5D8-4B67BCF97478}">
      <dgm:prSet/>
      <dgm:spPr/>
      <dgm:t>
        <a:bodyPr/>
        <a:lstStyle/>
        <a:p>
          <a:endParaRPr lang="en-US"/>
        </a:p>
      </dgm:t>
    </dgm:pt>
    <dgm:pt modelId="{6FD029FA-DD22-4BD4-AF95-A27A643CC4C6}" type="sibTrans" cxnId="{EA491D02-2FB4-42D1-B5D8-4B67BCF97478}">
      <dgm:prSet/>
      <dgm:spPr/>
      <dgm:t>
        <a:bodyPr/>
        <a:lstStyle/>
        <a:p>
          <a:endParaRPr lang="en-US"/>
        </a:p>
      </dgm:t>
    </dgm:pt>
    <dgm:pt modelId="{8B18BD60-CCAE-405F-B8BC-3EB3E550D66D}">
      <dgm:prSet phldrT="[Text]" custT="1"/>
      <dgm:spPr/>
      <dgm:t>
        <a:bodyPr/>
        <a:lstStyle/>
        <a:p>
          <a:pPr marL="0" marR="0" lvl="0" indent="0" algn="l" defTabSz="191135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2400"/>
            </a:spcAft>
            <a:buClrTx/>
            <a:buSzTx/>
            <a:buFontTx/>
            <a:buNone/>
            <a:tabLst/>
            <a:defRPr/>
          </a:pPr>
          <a:r>
            <a:rPr lang="nl-NL" sz="2400" b="1" dirty="0">
              <a:latin typeface="IBM Plex Sans" panose="020B0503050203000203" pitchFamily="34" charset="0"/>
            </a:rPr>
            <a:t>Housing of dairy cattle:</a:t>
          </a:r>
          <a:endParaRPr lang="en-US" dirty="0"/>
        </a:p>
      </dgm:t>
    </dgm:pt>
    <dgm:pt modelId="{63E47256-0EFE-4698-A823-A1ACE5588A04}" type="parTrans" cxnId="{14C1FCBD-D822-4B5F-8E20-0D0A2B37CEEA}">
      <dgm:prSet/>
      <dgm:spPr/>
      <dgm:t>
        <a:bodyPr/>
        <a:lstStyle/>
        <a:p>
          <a:endParaRPr lang="en-US"/>
        </a:p>
      </dgm:t>
    </dgm:pt>
    <dgm:pt modelId="{70EA4C57-4B49-4B10-8270-DF0E18704C29}" type="sibTrans" cxnId="{14C1FCBD-D822-4B5F-8E20-0D0A2B37CEEA}">
      <dgm:prSet/>
      <dgm:spPr/>
      <dgm:t>
        <a:bodyPr/>
        <a:lstStyle/>
        <a:p>
          <a:endParaRPr lang="en-US"/>
        </a:p>
      </dgm:t>
    </dgm:pt>
    <dgm:pt modelId="{85B352A8-5B81-4C38-8D03-E28B61970065}">
      <dgm:prSet phldrT="[Text]" custT="1"/>
      <dgm:spPr/>
      <dgm:t>
        <a:bodyPr anchor="t"/>
        <a:lstStyle/>
        <a:p>
          <a:pPr marL="0" lvl="2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nl-NL" sz="2000" dirty="0">
              <a:latin typeface="IBM Plex Sans" panose="020B0503050203000203" pitchFamily="34" charset="0"/>
            </a:rPr>
            <a:t> Fodder, concentrates, minerals, </a:t>
          </a:r>
        </a:p>
        <a:p>
          <a:pPr marL="0" marR="0" lvl="2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nl-NL" sz="2000" dirty="0">
              <a:latin typeface="IBM Plex Sans" panose="020B0503050203000203" pitchFamily="34" charset="0"/>
            </a:rPr>
            <a:t> Synthetic fertilizer, manure</a:t>
          </a:r>
        </a:p>
        <a:p>
          <a:pPr marL="0" lvl="2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8D09D324-8F1B-461F-AD22-01AD40DD1532}" type="parTrans" cxnId="{6B57C39D-824B-4B38-827A-D39EA0B61CF7}">
      <dgm:prSet/>
      <dgm:spPr/>
      <dgm:t>
        <a:bodyPr/>
        <a:lstStyle/>
        <a:p>
          <a:endParaRPr lang="en-US"/>
        </a:p>
      </dgm:t>
    </dgm:pt>
    <dgm:pt modelId="{CDD9622A-DED1-4B02-A856-385F21CA90DB}" type="sibTrans" cxnId="{6B57C39D-824B-4B38-827A-D39EA0B61CF7}">
      <dgm:prSet/>
      <dgm:spPr/>
      <dgm:t>
        <a:bodyPr/>
        <a:lstStyle/>
        <a:p>
          <a:endParaRPr lang="en-US"/>
        </a:p>
      </dgm:t>
    </dgm:pt>
    <dgm:pt modelId="{A38BCD26-A8E1-473D-88DA-380443F7AA04}">
      <dgm:prSet phldrT="[Text]" custT="1"/>
      <dgm:spPr/>
      <dgm:t>
        <a:bodyPr/>
        <a:lstStyle/>
        <a:p>
          <a:pPr marL="0" marR="0" lvl="0" indent="0" algn="l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nl-NL" sz="2400" b="1" dirty="0">
              <a:latin typeface="IBM Plex Sans" panose="020B0503050203000203" pitchFamily="34" charset="0"/>
            </a:rPr>
            <a:t>Inputs feeds/fertilizer:</a:t>
          </a:r>
          <a:endParaRPr lang="en-US" dirty="0"/>
        </a:p>
      </dgm:t>
    </dgm:pt>
    <dgm:pt modelId="{DB2D65B5-F735-4D3E-BD88-AD5EE0E9D4AA}" type="parTrans" cxnId="{7EC49910-D316-446D-8F0D-E4008331E0B6}">
      <dgm:prSet/>
      <dgm:spPr/>
      <dgm:t>
        <a:bodyPr/>
        <a:lstStyle/>
        <a:p>
          <a:endParaRPr lang="en-US"/>
        </a:p>
      </dgm:t>
    </dgm:pt>
    <dgm:pt modelId="{255FFEA7-282E-4904-9787-BF27DC82ACB2}" type="sibTrans" cxnId="{7EC49910-D316-446D-8F0D-E4008331E0B6}">
      <dgm:prSet/>
      <dgm:spPr/>
      <dgm:t>
        <a:bodyPr/>
        <a:lstStyle/>
        <a:p>
          <a:endParaRPr lang="en-US"/>
        </a:p>
      </dgm:t>
    </dgm:pt>
    <dgm:pt modelId="{15B8D51B-1B65-46F5-95C3-36A767C10EA6}">
      <dgm:prSet phldrT="[Text]" custT="1"/>
      <dgm:spPr/>
      <dgm:t>
        <a:bodyPr anchor="t"/>
        <a:lstStyle/>
        <a:p>
          <a:pPr lvl="2"/>
          <a:r>
            <a:rPr lang="nl-NL" sz="2000" dirty="0">
              <a:latin typeface="IBM Plex Sans" panose="020B0503050203000203" pitchFamily="34" charset="0"/>
            </a:rPr>
            <a:t>Number of cows, young stock and other animals</a:t>
          </a:r>
          <a:endParaRPr lang="en-US" sz="2000" dirty="0">
            <a:latin typeface="IBM Plex Sans" panose="020B0503050203000203" pitchFamily="34" charset="0"/>
          </a:endParaRPr>
        </a:p>
      </dgm:t>
    </dgm:pt>
    <dgm:pt modelId="{17A9F604-279F-489D-939B-1F220594DFE6}" type="parTrans" cxnId="{64544343-8E1A-40E2-A226-1EB4A96B4740}">
      <dgm:prSet/>
      <dgm:spPr/>
      <dgm:t>
        <a:bodyPr/>
        <a:lstStyle/>
        <a:p>
          <a:endParaRPr lang="en-US"/>
        </a:p>
      </dgm:t>
    </dgm:pt>
    <dgm:pt modelId="{FC34737B-239C-4070-9C8D-5C3E9F768F98}" type="sibTrans" cxnId="{64544343-8E1A-40E2-A226-1EB4A96B4740}">
      <dgm:prSet/>
      <dgm:spPr/>
      <dgm:t>
        <a:bodyPr/>
        <a:lstStyle/>
        <a:p>
          <a:endParaRPr lang="en-US"/>
        </a:p>
      </dgm:t>
    </dgm:pt>
    <dgm:pt modelId="{5795199B-9B7A-4586-9BC5-7754797DB462}">
      <dgm:prSet phldrT="[Text]" custT="1"/>
      <dgm:spPr/>
      <dgm:t>
        <a:bodyPr anchor="t"/>
        <a:lstStyle/>
        <a:p>
          <a:pPr lvl="2"/>
          <a:r>
            <a:rPr lang="nl-NL" sz="2000" dirty="0">
              <a:latin typeface="IBM Plex Sans" panose="020B0503050203000203" pitchFamily="34" charset="0"/>
            </a:rPr>
            <a:t>Average milk production per cow</a:t>
          </a:r>
        </a:p>
        <a:p>
          <a:endParaRPr lang="en-US" dirty="0"/>
        </a:p>
      </dgm:t>
    </dgm:pt>
    <dgm:pt modelId="{62B56776-EE84-4B1C-A7A6-74117A6E8988}" type="parTrans" cxnId="{084185AB-3D71-4A60-BC0A-52B49CBC5AAD}">
      <dgm:prSet/>
      <dgm:spPr/>
      <dgm:t>
        <a:bodyPr/>
        <a:lstStyle/>
        <a:p>
          <a:endParaRPr lang="en-US"/>
        </a:p>
      </dgm:t>
    </dgm:pt>
    <dgm:pt modelId="{F661DF7A-19BC-4C72-AAC0-0157BAF09269}" type="sibTrans" cxnId="{084185AB-3D71-4A60-BC0A-52B49CBC5AAD}">
      <dgm:prSet/>
      <dgm:spPr/>
      <dgm:t>
        <a:bodyPr/>
        <a:lstStyle/>
        <a:p>
          <a:endParaRPr lang="en-US"/>
        </a:p>
      </dgm:t>
    </dgm:pt>
    <dgm:pt modelId="{9A315425-3BF4-4986-9F59-2A5024ACE322}">
      <dgm:prSet phldrT="[Text]" custT="1"/>
      <dgm:spPr/>
      <dgm:t>
        <a:bodyPr anchor="t"/>
        <a:lstStyle/>
        <a:p>
          <a:pPr lvl="2">
            <a:buFont typeface="Arial" panose="020B0604020202020204" pitchFamily="34" charset="0"/>
            <a:buChar char="•"/>
          </a:pPr>
          <a:r>
            <a:rPr lang="nl-NL" sz="2000" dirty="0">
              <a:latin typeface="IBM Plex Sans" panose="020B0503050203000203" pitchFamily="34" charset="0"/>
            </a:rPr>
            <a:t>Zero-grazing unit with or without  concrete floor</a:t>
          </a:r>
          <a:endParaRPr lang="en-US" sz="2000" dirty="0">
            <a:latin typeface="IBM Plex Sans" panose="020B0503050203000203" pitchFamily="34" charset="0"/>
          </a:endParaRPr>
        </a:p>
      </dgm:t>
    </dgm:pt>
    <dgm:pt modelId="{69F0685E-A544-43BF-9D62-0A239CA61DA0}" type="parTrans" cxnId="{DB9642D6-F810-406A-BA8B-11662FFDD725}">
      <dgm:prSet/>
      <dgm:spPr/>
      <dgm:t>
        <a:bodyPr/>
        <a:lstStyle/>
        <a:p>
          <a:endParaRPr lang="en-US"/>
        </a:p>
      </dgm:t>
    </dgm:pt>
    <dgm:pt modelId="{1DD64DB8-E8A9-4264-81C8-E5D34CA20EDA}" type="sibTrans" cxnId="{DB9642D6-F810-406A-BA8B-11662FFDD725}">
      <dgm:prSet/>
      <dgm:spPr/>
      <dgm:t>
        <a:bodyPr/>
        <a:lstStyle/>
        <a:p>
          <a:endParaRPr lang="en-US"/>
        </a:p>
      </dgm:t>
    </dgm:pt>
    <dgm:pt modelId="{D850A0BF-A979-45B0-B273-78C411F339B1}">
      <dgm:prSet phldrT="[Text]" custT="1"/>
      <dgm:spPr/>
      <dgm:t>
        <a:bodyPr anchor="t"/>
        <a:lstStyle/>
        <a:p>
          <a:pPr lvl="2">
            <a:buFont typeface="Arial" panose="020B0604020202020204" pitchFamily="34" charset="0"/>
            <a:buChar char="•"/>
          </a:pPr>
          <a:r>
            <a:rPr lang="nl-NL" sz="2000" dirty="0">
              <a:latin typeface="IBM Plex Sans" panose="020B0503050203000203" pitchFamily="34" charset="0"/>
            </a:rPr>
            <a:t>Shed with earthen floor</a:t>
          </a:r>
          <a:endParaRPr lang="en-US" sz="2000" dirty="0">
            <a:latin typeface="IBM Plex Sans" panose="020B0503050203000203" pitchFamily="34" charset="0"/>
          </a:endParaRPr>
        </a:p>
      </dgm:t>
    </dgm:pt>
    <dgm:pt modelId="{F986928B-A871-4B15-BB98-BC2473910529}" type="parTrans" cxnId="{E84C2E7C-9355-4092-89CF-B673C5FAD1E0}">
      <dgm:prSet/>
      <dgm:spPr/>
      <dgm:t>
        <a:bodyPr/>
        <a:lstStyle/>
        <a:p>
          <a:endParaRPr lang="en-US"/>
        </a:p>
      </dgm:t>
    </dgm:pt>
    <dgm:pt modelId="{8C592CEE-F77E-436B-945B-A23AED542726}" type="sibTrans" cxnId="{E84C2E7C-9355-4092-89CF-B673C5FAD1E0}">
      <dgm:prSet/>
      <dgm:spPr/>
      <dgm:t>
        <a:bodyPr/>
        <a:lstStyle/>
        <a:p>
          <a:endParaRPr lang="en-US"/>
        </a:p>
      </dgm:t>
    </dgm:pt>
    <dgm:pt modelId="{B55D988F-5DD2-463B-978F-B91CE1B07D87}">
      <dgm:prSet phldrT="[Text]" custT="1"/>
      <dgm:spPr/>
      <dgm:t>
        <a:bodyPr anchor="t"/>
        <a:lstStyle/>
        <a:p>
          <a:pPr lvl="2">
            <a:buFont typeface="Arial" panose="020B0604020202020204" pitchFamily="34" charset="0"/>
            <a:buChar char="•"/>
          </a:pPr>
          <a:r>
            <a:rPr lang="nl-NL" sz="2000" dirty="0">
              <a:latin typeface="IBM Plex Sans" panose="020B0503050203000203" pitchFamily="34" charset="0"/>
            </a:rPr>
            <a:t> ‘Boma’ : open, shed</a:t>
          </a:r>
        </a:p>
        <a:p>
          <a:pPr marL="342900" lvl="1" indent="0">
            <a:buNone/>
          </a:pPr>
          <a:endParaRPr lang="nl-NL" sz="2800" dirty="0"/>
        </a:p>
        <a:p>
          <a:pPr lvl="2">
            <a:buFont typeface="Arial" panose="020B0604020202020204" pitchFamily="34" charset="0"/>
            <a:buChar char="•"/>
          </a:pPr>
          <a:endParaRPr lang="en-US" sz="2000" dirty="0">
            <a:latin typeface="IBM Plex Sans" panose="020B0503050203000203" pitchFamily="34" charset="0"/>
          </a:endParaRPr>
        </a:p>
      </dgm:t>
    </dgm:pt>
    <dgm:pt modelId="{07B25D77-6379-4F80-AAE5-82F4312BE483}" type="parTrans" cxnId="{EA813E6F-9B4F-4072-9C65-ED3BA62F6555}">
      <dgm:prSet/>
      <dgm:spPr/>
      <dgm:t>
        <a:bodyPr/>
        <a:lstStyle/>
        <a:p>
          <a:endParaRPr lang="en-US"/>
        </a:p>
      </dgm:t>
    </dgm:pt>
    <dgm:pt modelId="{B4C1555A-2D33-4363-A675-959831CAF398}" type="sibTrans" cxnId="{EA813E6F-9B4F-4072-9C65-ED3BA62F6555}">
      <dgm:prSet/>
      <dgm:spPr/>
      <dgm:t>
        <a:bodyPr/>
        <a:lstStyle/>
        <a:p>
          <a:endParaRPr lang="en-US"/>
        </a:p>
      </dgm:t>
    </dgm:pt>
    <dgm:pt modelId="{0D511C35-561F-40B6-A8A5-8A2A25200CA7}" type="pres">
      <dgm:prSet presAssocID="{2B1D7515-8548-480A-8AAB-DF001C98FD0D}" presName="Name0" presStyleCnt="0">
        <dgm:presLayoutVars>
          <dgm:dir/>
          <dgm:animLvl val="lvl"/>
          <dgm:resizeHandles val="exact"/>
        </dgm:presLayoutVars>
      </dgm:prSet>
      <dgm:spPr/>
    </dgm:pt>
    <dgm:pt modelId="{C39D35DC-D357-484A-A8C3-27DBAC389BFC}" type="pres">
      <dgm:prSet presAssocID="{1DBD3C50-1690-421D-B377-9286C2784439}" presName="linNode" presStyleCnt="0"/>
      <dgm:spPr/>
    </dgm:pt>
    <dgm:pt modelId="{508790B5-76D5-4AEC-B5CE-271475A2CB6A}" type="pres">
      <dgm:prSet presAssocID="{1DBD3C50-1690-421D-B377-9286C2784439}" presName="parentText" presStyleLbl="node1" presStyleIdx="0" presStyleCnt="3" custScaleY="100001" custLinFactNeighborY="-151">
        <dgm:presLayoutVars>
          <dgm:chMax val="1"/>
          <dgm:bulletEnabled val="1"/>
        </dgm:presLayoutVars>
      </dgm:prSet>
      <dgm:spPr/>
    </dgm:pt>
    <dgm:pt modelId="{7871DE5C-A8C6-4827-815B-A2B2D83B6176}" type="pres">
      <dgm:prSet presAssocID="{1DBD3C50-1690-421D-B377-9286C2784439}" presName="descendantText" presStyleLbl="alignAccFollowNode1" presStyleIdx="0" presStyleCnt="3" custScaleY="121128">
        <dgm:presLayoutVars>
          <dgm:bulletEnabled val="1"/>
        </dgm:presLayoutVars>
      </dgm:prSet>
      <dgm:spPr/>
    </dgm:pt>
    <dgm:pt modelId="{B31AF326-63DD-4C85-821F-07C8688433F7}" type="pres">
      <dgm:prSet presAssocID="{465A5C7D-3964-417A-A930-30BE62ADED34}" presName="sp" presStyleCnt="0"/>
      <dgm:spPr/>
    </dgm:pt>
    <dgm:pt modelId="{B6E98AD4-E478-4E86-AD2A-F7647B4398B3}" type="pres">
      <dgm:prSet presAssocID="{8B18BD60-CCAE-405F-B8BC-3EB3E550D66D}" presName="linNode" presStyleCnt="0"/>
      <dgm:spPr/>
    </dgm:pt>
    <dgm:pt modelId="{9A313749-6C5E-4FED-BA15-C5A240E40CED}" type="pres">
      <dgm:prSet presAssocID="{8B18BD60-CCAE-405F-B8BC-3EB3E550D66D}" presName="parentText" presStyleLbl="node1" presStyleIdx="1" presStyleCnt="3" custLinFactY="5152" custLinFactNeighborX="-1018" custLinFactNeighborY="100000">
        <dgm:presLayoutVars>
          <dgm:chMax val="1"/>
          <dgm:bulletEnabled val="1"/>
        </dgm:presLayoutVars>
      </dgm:prSet>
      <dgm:spPr/>
    </dgm:pt>
    <dgm:pt modelId="{ED16E9E7-DAB9-43D3-97B8-C9DFE411AE4C}" type="pres">
      <dgm:prSet presAssocID="{8B18BD60-CCAE-405F-B8BC-3EB3E550D66D}" presName="descendantText" presStyleLbl="alignAccFollowNode1" presStyleIdx="1" presStyleCnt="3">
        <dgm:presLayoutVars>
          <dgm:bulletEnabled val="1"/>
        </dgm:presLayoutVars>
      </dgm:prSet>
      <dgm:spPr/>
    </dgm:pt>
    <dgm:pt modelId="{DAEB4857-24A4-41D9-8D0E-129F4ED3A23F}" type="pres">
      <dgm:prSet presAssocID="{70EA4C57-4B49-4B10-8270-DF0E18704C29}" presName="sp" presStyleCnt="0"/>
      <dgm:spPr/>
    </dgm:pt>
    <dgm:pt modelId="{617E3F89-B7ED-4571-BD9A-B01500FFAA53}" type="pres">
      <dgm:prSet presAssocID="{A38BCD26-A8E1-473D-88DA-380443F7AA04}" presName="linNode" presStyleCnt="0"/>
      <dgm:spPr/>
    </dgm:pt>
    <dgm:pt modelId="{A11AF79E-2415-4310-AF8B-0CFE953C0EAA}" type="pres">
      <dgm:prSet presAssocID="{A38BCD26-A8E1-473D-88DA-380443F7AA04}" presName="parentText" presStyleLbl="node1" presStyleIdx="2" presStyleCnt="3" custLinFactY="-4284" custLinFactNeighborX="-1313" custLinFactNeighborY="-100000">
        <dgm:presLayoutVars>
          <dgm:chMax val="1"/>
          <dgm:bulletEnabled val="1"/>
        </dgm:presLayoutVars>
      </dgm:prSet>
      <dgm:spPr/>
    </dgm:pt>
    <dgm:pt modelId="{FAD4BDC4-D434-4EA7-9F5A-EBCC353AD00F}" type="pres">
      <dgm:prSet presAssocID="{A38BCD26-A8E1-473D-88DA-380443F7AA0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A491D02-2FB4-42D1-B5D8-4B67BCF97478}" srcId="{1DBD3C50-1690-421D-B377-9286C2784439}" destId="{93702D4D-A7C4-4AC6-8B3D-3D2CE1426CB9}" srcOrd="0" destOrd="0" parTransId="{15000D0C-2817-4D7A-A70E-C29C2B5EB9DD}" sibTransId="{6FD029FA-DD22-4BD4-AF95-A27A643CC4C6}"/>
    <dgm:cxn modelId="{D251A30B-1358-4E51-A91A-B3AE9CC636D1}" type="presOf" srcId="{15B8D51B-1B65-46F5-95C3-36A767C10EA6}" destId="{7871DE5C-A8C6-4827-815B-A2B2D83B6176}" srcOrd="0" destOrd="1" presId="urn:microsoft.com/office/officeart/2005/8/layout/vList5"/>
    <dgm:cxn modelId="{7EC49910-D316-446D-8F0D-E4008331E0B6}" srcId="{2B1D7515-8548-480A-8AAB-DF001C98FD0D}" destId="{A38BCD26-A8E1-473D-88DA-380443F7AA04}" srcOrd="2" destOrd="0" parTransId="{DB2D65B5-F735-4D3E-BD88-AD5EE0E9D4AA}" sibTransId="{255FFEA7-282E-4904-9787-BF27DC82ACB2}"/>
    <dgm:cxn modelId="{168F3A1D-2606-445F-B48A-72E0EAF5E0B0}" type="presOf" srcId="{8B18BD60-CCAE-405F-B8BC-3EB3E550D66D}" destId="{9A313749-6C5E-4FED-BA15-C5A240E40CED}" srcOrd="0" destOrd="0" presId="urn:microsoft.com/office/officeart/2005/8/layout/vList5"/>
    <dgm:cxn modelId="{64544343-8E1A-40E2-A226-1EB4A96B4740}" srcId="{1DBD3C50-1690-421D-B377-9286C2784439}" destId="{15B8D51B-1B65-46F5-95C3-36A767C10EA6}" srcOrd="1" destOrd="0" parTransId="{17A9F604-279F-489D-939B-1F220594DFE6}" sibTransId="{FC34737B-239C-4070-9C8D-5C3E9F768F98}"/>
    <dgm:cxn modelId="{4D444843-F50F-41F9-9C4F-4DEC78E139C7}" type="presOf" srcId="{1DBD3C50-1690-421D-B377-9286C2784439}" destId="{508790B5-76D5-4AEC-B5CE-271475A2CB6A}" srcOrd="0" destOrd="0" presId="urn:microsoft.com/office/officeart/2005/8/layout/vList5"/>
    <dgm:cxn modelId="{EA813E6F-9B4F-4072-9C65-ED3BA62F6555}" srcId="{A38BCD26-A8E1-473D-88DA-380443F7AA04}" destId="{B55D988F-5DD2-463B-978F-B91CE1B07D87}" srcOrd="2" destOrd="0" parTransId="{07B25D77-6379-4F80-AAE5-82F4312BE483}" sibTransId="{B4C1555A-2D33-4363-A675-959831CAF398}"/>
    <dgm:cxn modelId="{4ACA1F71-9BF6-49EC-9991-C14612AAC763}" type="presOf" srcId="{5795199B-9B7A-4586-9BC5-7754797DB462}" destId="{7871DE5C-A8C6-4827-815B-A2B2D83B6176}" srcOrd="0" destOrd="2" presId="urn:microsoft.com/office/officeart/2005/8/layout/vList5"/>
    <dgm:cxn modelId="{E84C2E7C-9355-4092-89CF-B673C5FAD1E0}" srcId="{A38BCD26-A8E1-473D-88DA-380443F7AA04}" destId="{D850A0BF-A979-45B0-B273-78C411F339B1}" srcOrd="1" destOrd="0" parTransId="{F986928B-A871-4B15-BB98-BC2473910529}" sibTransId="{8C592CEE-F77E-436B-945B-A23AED542726}"/>
    <dgm:cxn modelId="{DFD6E993-7372-48E0-926A-C338C4DBDE8D}" srcId="{2B1D7515-8548-480A-8AAB-DF001C98FD0D}" destId="{1DBD3C50-1690-421D-B377-9286C2784439}" srcOrd="0" destOrd="0" parTransId="{420021FA-BC65-4110-A442-9FA0671076FF}" sibTransId="{465A5C7D-3964-417A-A930-30BE62ADED34}"/>
    <dgm:cxn modelId="{6B57C39D-824B-4B38-827A-D39EA0B61CF7}" srcId="{8B18BD60-CCAE-405F-B8BC-3EB3E550D66D}" destId="{85B352A8-5B81-4C38-8D03-E28B61970065}" srcOrd="0" destOrd="0" parTransId="{8D09D324-8F1B-461F-AD22-01AD40DD1532}" sibTransId="{CDD9622A-DED1-4B02-A856-385F21CA90DB}"/>
    <dgm:cxn modelId="{BA0122A8-8117-463F-8817-83532344AFDB}" type="presOf" srcId="{B55D988F-5DD2-463B-978F-B91CE1B07D87}" destId="{FAD4BDC4-D434-4EA7-9F5A-EBCC353AD00F}" srcOrd="0" destOrd="2" presId="urn:microsoft.com/office/officeart/2005/8/layout/vList5"/>
    <dgm:cxn modelId="{084185AB-3D71-4A60-BC0A-52B49CBC5AAD}" srcId="{1DBD3C50-1690-421D-B377-9286C2784439}" destId="{5795199B-9B7A-4586-9BC5-7754797DB462}" srcOrd="2" destOrd="0" parTransId="{62B56776-EE84-4B1C-A7A6-74117A6E8988}" sibTransId="{F661DF7A-19BC-4C72-AAC0-0157BAF09269}"/>
    <dgm:cxn modelId="{9ADA1EAE-8614-4066-8672-EDFF8D4ADB41}" type="presOf" srcId="{85B352A8-5B81-4C38-8D03-E28B61970065}" destId="{ED16E9E7-DAB9-43D3-97B8-C9DFE411AE4C}" srcOrd="0" destOrd="0" presId="urn:microsoft.com/office/officeart/2005/8/layout/vList5"/>
    <dgm:cxn modelId="{C07A7CB2-F011-44D8-96E2-38AFD6378015}" type="presOf" srcId="{A38BCD26-A8E1-473D-88DA-380443F7AA04}" destId="{A11AF79E-2415-4310-AF8B-0CFE953C0EAA}" srcOrd="0" destOrd="0" presId="urn:microsoft.com/office/officeart/2005/8/layout/vList5"/>
    <dgm:cxn modelId="{158097B7-B891-411D-9069-499AE1DB547F}" type="presOf" srcId="{9A315425-3BF4-4986-9F59-2A5024ACE322}" destId="{FAD4BDC4-D434-4EA7-9F5A-EBCC353AD00F}" srcOrd="0" destOrd="0" presId="urn:microsoft.com/office/officeart/2005/8/layout/vList5"/>
    <dgm:cxn modelId="{14C1FCBD-D822-4B5F-8E20-0D0A2B37CEEA}" srcId="{2B1D7515-8548-480A-8AAB-DF001C98FD0D}" destId="{8B18BD60-CCAE-405F-B8BC-3EB3E550D66D}" srcOrd="1" destOrd="0" parTransId="{63E47256-0EFE-4698-A823-A1ACE5588A04}" sibTransId="{70EA4C57-4B49-4B10-8270-DF0E18704C29}"/>
    <dgm:cxn modelId="{5415ADC2-0BAC-4746-8C78-C32C5E6193A5}" type="presOf" srcId="{D850A0BF-A979-45B0-B273-78C411F339B1}" destId="{FAD4BDC4-D434-4EA7-9F5A-EBCC353AD00F}" srcOrd="0" destOrd="1" presId="urn:microsoft.com/office/officeart/2005/8/layout/vList5"/>
    <dgm:cxn modelId="{1D163CD4-B527-4BC1-8C21-9D956933C476}" type="presOf" srcId="{93702D4D-A7C4-4AC6-8B3D-3D2CE1426CB9}" destId="{7871DE5C-A8C6-4827-815B-A2B2D83B6176}" srcOrd="0" destOrd="0" presId="urn:microsoft.com/office/officeart/2005/8/layout/vList5"/>
    <dgm:cxn modelId="{DB9642D6-F810-406A-BA8B-11662FFDD725}" srcId="{A38BCD26-A8E1-473D-88DA-380443F7AA04}" destId="{9A315425-3BF4-4986-9F59-2A5024ACE322}" srcOrd="0" destOrd="0" parTransId="{69F0685E-A544-43BF-9D62-0A239CA61DA0}" sibTransId="{1DD64DB8-E8A9-4264-81C8-E5D34CA20EDA}"/>
    <dgm:cxn modelId="{521A53EF-EE12-42EF-9B09-B0520805F283}" type="presOf" srcId="{2B1D7515-8548-480A-8AAB-DF001C98FD0D}" destId="{0D511C35-561F-40B6-A8A5-8A2A25200CA7}" srcOrd="0" destOrd="0" presId="urn:microsoft.com/office/officeart/2005/8/layout/vList5"/>
    <dgm:cxn modelId="{2EF06904-2AF7-48FB-B51B-71FCBE581233}" type="presParOf" srcId="{0D511C35-561F-40B6-A8A5-8A2A25200CA7}" destId="{C39D35DC-D357-484A-A8C3-27DBAC389BFC}" srcOrd="0" destOrd="0" presId="urn:microsoft.com/office/officeart/2005/8/layout/vList5"/>
    <dgm:cxn modelId="{E49CE428-D799-4ADA-9DCC-4971F13C3B98}" type="presParOf" srcId="{C39D35DC-D357-484A-A8C3-27DBAC389BFC}" destId="{508790B5-76D5-4AEC-B5CE-271475A2CB6A}" srcOrd="0" destOrd="0" presId="urn:microsoft.com/office/officeart/2005/8/layout/vList5"/>
    <dgm:cxn modelId="{65A2D0A9-5D1A-40BD-A8D4-56A3D36B6939}" type="presParOf" srcId="{C39D35DC-D357-484A-A8C3-27DBAC389BFC}" destId="{7871DE5C-A8C6-4827-815B-A2B2D83B6176}" srcOrd="1" destOrd="0" presId="urn:microsoft.com/office/officeart/2005/8/layout/vList5"/>
    <dgm:cxn modelId="{28C8AF7F-341F-4136-AFEA-B51F48DC724B}" type="presParOf" srcId="{0D511C35-561F-40B6-A8A5-8A2A25200CA7}" destId="{B31AF326-63DD-4C85-821F-07C8688433F7}" srcOrd="1" destOrd="0" presId="urn:microsoft.com/office/officeart/2005/8/layout/vList5"/>
    <dgm:cxn modelId="{441ACA37-4DD2-4708-AF27-DCBD439BAE86}" type="presParOf" srcId="{0D511C35-561F-40B6-A8A5-8A2A25200CA7}" destId="{B6E98AD4-E478-4E86-AD2A-F7647B4398B3}" srcOrd="2" destOrd="0" presId="urn:microsoft.com/office/officeart/2005/8/layout/vList5"/>
    <dgm:cxn modelId="{211A5E2A-0021-4879-A3ED-1B14BDF151D2}" type="presParOf" srcId="{B6E98AD4-E478-4E86-AD2A-F7647B4398B3}" destId="{9A313749-6C5E-4FED-BA15-C5A240E40CED}" srcOrd="0" destOrd="0" presId="urn:microsoft.com/office/officeart/2005/8/layout/vList5"/>
    <dgm:cxn modelId="{2EECFA50-BB77-4181-9817-FDFE85206F2A}" type="presParOf" srcId="{B6E98AD4-E478-4E86-AD2A-F7647B4398B3}" destId="{ED16E9E7-DAB9-43D3-97B8-C9DFE411AE4C}" srcOrd="1" destOrd="0" presId="urn:microsoft.com/office/officeart/2005/8/layout/vList5"/>
    <dgm:cxn modelId="{F1375588-8E00-4468-B0F1-54EB218994B6}" type="presParOf" srcId="{0D511C35-561F-40B6-A8A5-8A2A25200CA7}" destId="{DAEB4857-24A4-41D9-8D0E-129F4ED3A23F}" srcOrd="3" destOrd="0" presId="urn:microsoft.com/office/officeart/2005/8/layout/vList5"/>
    <dgm:cxn modelId="{D30869D4-42FE-4750-AB7E-F8B1DB59976C}" type="presParOf" srcId="{0D511C35-561F-40B6-A8A5-8A2A25200CA7}" destId="{617E3F89-B7ED-4571-BD9A-B01500FFAA53}" srcOrd="4" destOrd="0" presId="urn:microsoft.com/office/officeart/2005/8/layout/vList5"/>
    <dgm:cxn modelId="{96DC05FF-9F0F-481C-973F-03131AC5A673}" type="presParOf" srcId="{617E3F89-B7ED-4571-BD9A-B01500FFAA53}" destId="{A11AF79E-2415-4310-AF8B-0CFE953C0EAA}" srcOrd="0" destOrd="0" presId="urn:microsoft.com/office/officeart/2005/8/layout/vList5"/>
    <dgm:cxn modelId="{959D6389-975A-4356-BE8B-0712948B345D}" type="presParOf" srcId="{617E3F89-B7ED-4571-BD9A-B01500FFAA53}" destId="{FAD4BDC4-D434-4EA7-9F5A-EBCC353AD0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5BFD81-FB55-48F6-9342-10C876BEAD1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8A41DD-C73E-47BB-A314-D57F91C363DE}">
      <dgm:prSet/>
      <dgm:spPr/>
      <dgm:t>
        <a:bodyPr/>
        <a:lstStyle/>
        <a:p>
          <a:r>
            <a:rPr lang="nl-NL" b="1" i="0" dirty="0"/>
            <a:t>Collection</a:t>
          </a:r>
          <a:endParaRPr lang="en-US" dirty="0"/>
        </a:p>
      </dgm:t>
    </dgm:pt>
    <dgm:pt modelId="{11AF942C-F397-43AD-9495-CEEF3EC42B4D}" type="parTrans" cxnId="{8897987B-5501-4038-B870-B998E70F9034}">
      <dgm:prSet/>
      <dgm:spPr/>
      <dgm:t>
        <a:bodyPr/>
        <a:lstStyle/>
        <a:p>
          <a:endParaRPr lang="en-US"/>
        </a:p>
      </dgm:t>
    </dgm:pt>
    <dgm:pt modelId="{56F1F6C7-F867-463E-ADF7-F2BAEB83E764}" type="sibTrans" cxnId="{8897987B-5501-4038-B870-B998E70F9034}">
      <dgm:prSet/>
      <dgm:spPr/>
      <dgm:t>
        <a:bodyPr/>
        <a:lstStyle/>
        <a:p>
          <a:endParaRPr lang="en-US"/>
        </a:p>
      </dgm:t>
    </dgm:pt>
    <dgm:pt modelId="{3EAD088D-DE3F-4D74-A6E8-E8F939B24240}">
      <dgm:prSet/>
      <dgm:spPr/>
      <dgm:t>
        <a:bodyPr/>
        <a:lstStyle/>
        <a:p>
          <a:r>
            <a:rPr lang="nl-NL" b="0" i="0"/>
            <a:t>No collection: discharge to water stream, public areas</a:t>
          </a:r>
          <a:endParaRPr lang="en-US"/>
        </a:p>
      </dgm:t>
    </dgm:pt>
    <dgm:pt modelId="{269A4C6C-FCC0-4D54-92A4-46056EC1970A}" type="parTrans" cxnId="{CE8F8F44-1B95-426B-B3C5-C05BD1B8A6B2}">
      <dgm:prSet/>
      <dgm:spPr/>
      <dgm:t>
        <a:bodyPr/>
        <a:lstStyle/>
        <a:p>
          <a:endParaRPr lang="en-US"/>
        </a:p>
      </dgm:t>
    </dgm:pt>
    <dgm:pt modelId="{A19352EC-BD6A-4B4F-B5B4-C19D554E97BB}" type="sibTrans" cxnId="{CE8F8F44-1B95-426B-B3C5-C05BD1B8A6B2}">
      <dgm:prSet/>
      <dgm:spPr/>
      <dgm:t>
        <a:bodyPr/>
        <a:lstStyle/>
        <a:p>
          <a:endParaRPr lang="en-US"/>
        </a:p>
      </dgm:t>
    </dgm:pt>
    <dgm:pt modelId="{953A9AC4-B152-4A0C-A6EA-868488C3ADBD}">
      <dgm:prSet/>
      <dgm:spPr/>
      <dgm:t>
        <a:bodyPr/>
        <a:lstStyle/>
        <a:p>
          <a:r>
            <a:rPr lang="nl-NL" b="0" i="0" dirty="0"/>
            <a:t>Separate collection of dung and urine</a:t>
          </a:r>
          <a:endParaRPr lang="en-US" dirty="0"/>
        </a:p>
      </dgm:t>
    </dgm:pt>
    <dgm:pt modelId="{97FE5023-AA65-4A8E-8B22-17853422EC08}" type="parTrans" cxnId="{41AC96CB-AEA2-4E37-9CB8-AC380DE82116}">
      <dgm:prSet/>
      <dgm:spPr/>
      <dgm:t>
        <a:bodyPr/>
        <a:lstStyle/>
        <a:p>
          <a:endParaRPr lang="en-US"/>
        </a:p>
      </dgm:t>
    </dgm:pt>
    <dgm:pt modelId="{9224F4B0-33D3-440D-8DDD-460EA84F3AC7}" type="sibTrans" cxnId="{41AC96CB-AEA2-4E37-9CB8-AC380DE82116}">
      <dgm:prSet/>
      <dgm:spPr/>
      <dgm:t>
        <a:bodyPr/>
        <a:lstStyle/>
        <a:p>
          <a:endParaRPr lang="en-US"/>
        </a:p>
      </dgm:t>
    </dgm:pt>
    <dgm:pt modelId="{3354AF7A-BA44-4966-9E92-07272DDD9A12}">
      <dgm:prSet/>
      <dgm:spPr/>
      <dgm:t>
        <a:bodyPr/>
        <a:lstStyle/>
        <a:p>
          <a:r>
            <a:rPr lang="nl-NL" b="0" i="0"/>
            <a:t>Collection in a pit, pile</a:t>
          </a:r>
          <a:endParaRPr lang="en-US"/>
        </a:p>
      </dgm:t>
    </dgm:pt>
    <dgm:pt modelId="{995D1ED6-63E2-44A1-A905-EC3A036AD5EC}" type="parTrans" cxnId="{8C1E197E-242D-45B3-87D0-00A36E1E7AF5}">
      <dgm:prSet/>
      <dgm:spPr/>
      <dgm:t>
        <a:bodyPr/>
        <a:lstStyle/>
        <a:p>
          <a:endParaRPr lang="en-US"/>
        </a:p>
      </dgm:t>
    </dgm:pt>
    <dgm:pt modelId="{556D3317-EDFC-4549-8FD7-5B5E4D21103D}" type="sibTrans" cxnId="{8C1E197E-242D-45B3-87D0-00A36E1E7AF5}">
      <dgm:prSet/>
      <dgm:spPr/>
      <dgm:t>
        <a:bodyPr/>
        <a:lstStyle/>
        <a:p>
          <a:endParaRPr lang="en-US"/>
        </a:p>
      </dgm:t>
    </dgm:pt>
    <dgm:pt modelId="{CAF60A7C-AEB0-46F1-BD98-3172D87AE660}">
      <dgm:prSet/>
      <dgm:spPr/>
      <dgm:t>
        <a:bodyPr/>
        <a:lstStyle/>
        <a:p>
          <a:r>
            <a:rPr lang="nl-NL" b="0" i="0"/>
            <a:t>Only dung collected and piled</a:t>
          </a:r>
          <a:endParaRPr lang="en-US"/>
        </a:p>
      </dgm:t>
    </dgm:pt>
    <dgm:pt modelId="{1A6845A6-E7DC-4058-8DEA-D3C13CC35B26}" type="parTrans" cxnId="{29A08DEC-8513-4C05-8AD9-F4BF83EB8ED2}">
      <dgm:prSet/>
      <dgm:spPr/>
      <dgm:t>
        <a:bodyPr/>
        <a:lstStyle/>
        <a:p>
          <a:endParaRPr lang="en-US"/>
        </a:p>
      </dgm:t>
    </dgm:pt>
    <dgm:pt modelId="{BBB52330-1688-497F-BD5F-FED032217F53}" type="sibTrans" cxnId="{29A08DEC-8513-4C05-8AD9-F4BF83EB8ED2}">
      <dgm:prSet/>
      <dgm:spPr/>
      <dgm:t>
        <a:bodyPr/>
        <a:lstStyle/>
        <a:p>
          <a:endParaRPr lang="en-US"/>
        </a:p>
      </dgm:t>
    </dgm:pt>
    <dgm:pt modelId="{37DD303F-53DB-4148-A840-6075BA7A2663}">
      <dgm:prSet/>
      <dgm:spPr/>
      <dgm:t>
        <a:bodyPr/>
        <a:lstStyle/>
        <a:p>
          <a:r>
            <a:rPr lang="nl-NL" b="1" i="0"/>
            <a:t>Storage</a:t>
          </a:r>
          <a:endParaRPr lang="en-US"/>
        </a:p>
      </dgm:t>
    </dgm:pt>
    <dgm:pt modelId="{743F4F01-0E61-4381-936B-15890585B519}" type="parTrans" cxnId="{905BADAF-F011-443A-A7A3-9F2057195344}">
      <dgm:prSet/>
      <dgm:spPr/>
      <dgm:t>
        <a:bodyPr/>
        <a:lstStyle/>
        <a:p>
          <a:endParaRPr lang="en-US"/>
        </a:p>
      </dgm:t>
    </dgm:pt>
    <dgm:pt modelId="{8A5C9999-C90C-4AC6-A6F7-E2493FD662F9}" type="sibTrans" cxnId="{905BADAF-F011-443A-A7A3-9F2057195344}">
      <dgm:prSet/>
      <dgm:spPr/>
      <dgm:t>
        <a:bodyPr/>
        <a:lstStyle/>
        <a:p>
          <a:endParaRPr lang="en-US"/>
        </a:p>
      </dgm:t>
    </dgm:pt>
    <dgm:pt modelId="{B73F229B-BC17-48AF-AA33-A8CE9D17FF4A}">
      <dgm:prSet/>
      <dgm:spPr/>
      <dgm:t>
        <a:bodyPr/>
        <a:lstStyle/>
        <a:p>
          <a:r>
            <a:rPr lang="nl-NL" b="0" i="0"/>
            <a:t>Type of storage: pit, heap/pile, sacks </a:t>
          </a:r>
          <a:endParaRPr lang="en-US"/>
        </a:p>
      </dgm:t>
    </dgm:pt>
    <dgm:pt modelId="{DCAD9B71-4674-4B26-8DED-CE46FD6B32B7}" type="parTrans" cxnId="{9719C6BC-09C6-4E8B-B371-F9662B1533B8}">
      <dgm:prSet/>
      <dgm:spPr/>
      <dgm:t>
        <a:bodyPr/>
        <a:lstStyle/>
        <a:p>
          <a:endParaRPr lang="en-US"/>
        </a:p>
      </dgm:t>
    </dgm:pt>
    <dgm:pt modelId="{ECDA136F-71A0-4FDA-8ABB-662766AD2B0F}" type="sibTrans" cxnId="{9719C6BC-09C6-4E8B-B371-F9662B1533B8}">
      <dgm:prSet/>
      <dgm:spPr/>
      <dgm:t>
        <a:bodyPr/>
        <a:lstStyle/>
        <a:p>
          <a:endParaRPr lang="en-US"/>
        </a:p>
      </dgm:t>
    </dgm:pt>
    <dgm:pt modelId="{9B09A473-3688-4AD1-B822-EA1036847833}">
      <dgm:prSet/>
      <dgm:spPr/>
      <dgm:t>
        <a:bodyPr/>
        <a:lstStyle/>
        <a:p>
          <a:r>
            <a:rPr lang="nl-NL" b="0" i="0"/>
            <a:t>Use of cover when stored</a:t>
          </a:r>
          <a:endParaRPr lang="en-US"/>
        </a:p>
      </dgm:t>
    </dgm:pt>
    <dgm:pt modelId="{8AB6698A-4625-4553-893A-84D427ADD324}" type="parTrans" cxnId="{B0F380E5-4586-466A-A62C-426B8F711CC1}">
      <dgm:prSet/>
      <dgm:spPr/>
      <dgm:t>
        <a:bodyPr/>
        <a:lstStyle/>
        <a:p>
          <a:endParaRPr lang="en-US"/>
        </a:p>
      </dgm:t>
    </dgm:pt>
    <dgm:pt modelId="{81F5B964-2BDF-4BC0-818B-F92EF8F978D4}" type="sibTrans" cxnId="{B0F380E5-4586-466A-A62C-426B8F711CC1}">
      <dgm:prSet/>
      <dgm:spPr/>
      <dgm:t>
        <a:bodyPr/>
        <a:lstStyle/>
        <a:p>
          <a:endParaRPr lang="en-US"/>
        </a:p>
      </dgm:t>
    </dgm:pt>
    <dgm:pt modelId="{3B4194B5-0601-4DCB-B813-F687FEDFDDEC}">
      <dgm:prSet/>
      <dgm:spPr/>
      <dgm:t>
        <a:bodyPr/>
        <a:lstStyle/>
        <a:p>
          <a:r>
            <a:rPr lang="nl-NL" b="1" i="0"/>
            <a:t>Treatment </a:t>
          </a:r>
          <a:endParaRPr lang="en-US"/>
        </a:p>
      </dgm:t>
    </dgm:pt>
    <dgm:pt modelId="{0C8256EE-5C71-4042-80D3-DCE186B6CEDD}" type="parTrans" cxnId="{30925009-913D-488E-AEFA-47E0866C3E1F}">
      <dgm:prSet/>
      <dgm:spPr/>
      <dgm:t>
        <a:bodyPr/>
        <a:lstStyle/>
        <a:p>
          <a:endParaRPr lang="en-US"/>
        </a:p>
      </dgm:t>
    </dgm:pt>
    <dgm:pt modelId="{1D20D7AA-1A0F-420F-9EE8-EFDA672F82A6}" type="sibTrans" cxnId="{30925009-913D-488E-AEFA-47E0866C3E1F}">
      <dgm:prSet/>
      <dgm:spPr/>
      <dgm:t>
        <a:bodyPr/>
        <a:lstStyle/>
        <a:p>
          <a:endParaRPr lang="en-US"/>
        </a:p>
      </dgm:t>
    </dgm:pt>
    <dgm:pt modelId="{4B8E4231-E1CC-46C6-AC1A-BE0AD105CCA5}">
      <dgm:prSet/>
      <dgm:spPr/>
      <dgm:t>
        <a:bodyPr/>
        <a:lstStyle/>
        <a:p>
          <a:r>
            <a:rPr lang="nl-NL" b="0" i="0"/>
            <a:t>Drying (dung, slurry)</a:t>
          </a:r>
          <a:endParaRPr lang="en-US"/>
        </a:p>
      </dgm:t>
    </dgm:pt>
    <dgm:pt modelId="{74F08B7D-7D92-49C4-9992-5B275C3CBAA6}" type="parTrans" cxnId="{53D74F47-C106-4D37-B744-4CB21A82DF5F}">
      <dgm:prSet/>
      <dgm:spPr/>
      <dgm:t>
        <a:bodyPr/>
        <a:lstStyle/>
        <a:p>
          <a:endParaRPr lang="en-US"/>
        </a:p>
      </dgm:t>
    </dgm:pt>
    <dgm:pt modelId="{C71B94F5-8FF9-4437-B3E6-F35804BC511C}" type="sibTrans" cxnId="{53D74F47-C106-4D37-B744-4CB21A82DF5F}">
      <dgm:prSet/>
      <dgm:spPr/>
      <dgm:t>
        <a:bodyPr/>
        <a:lstStyle/>
        <a:p>
          <a:endParaRPr lang="en-US"/>
        </a:p>
      </dgm:t>
    </dgm:pt>
    <dgm:pt modelId="{4D69F895-8FBF-4D53-A528-679507519E43}">
      <dgm:prSet/>
      <dgm:spPr/>
      <dgm:t>
        <a:bodyPr/>
        <a:lstStyle/>
        <a:p>
          <a:r>
            <a:rPr lang="nl-NL" b="0" i="0" dirty="0"/>
            <a:t>Biodigestion</a:t>
          </a:r>
          <a:endParaRPr lang="en-US" dirty="0"/>
        </a:p>
      </dgm:t>
    </dgm:pt>
    <dgm:pt modelId="{0E096537-1DAD-4E9E-9E11-44AB9BC2494E}" type="parTrans" cxnId="{2CCF9888-0035-45D7-9F03-121DEE01A99C}">
      <dgm:prSet/>
      <dgm:spPr/>
      <dgm:t>
        <a:bodyPr/>
        <a:lstStyle/>
        <a:p>
          <a:endParaRPr lang="en-US"/>
        </a:p>
      </dgm:t>
    </dgm:pt>
    <dgm:pt modelId="{3DA53ECD-AB24-4FA9-8CB9-12AFAC878B5E}" type="sibTrans" cxnId="{2CCF9888-0035-45D7-9F03-121DEE01A99C}">
      <dgm:prSet/>
      <dgm:spPr/>
      <dgm:t>
        <a:bodyPr/>
        <a:lstStyle/>
        <a:p>
          <a:endParaRPr lang="en-US"/>
        </a:p>
      </dgm:t>
    </dgm:pt>
    <dgm:pt modelId="{A0D27BF6-3433-4C6D-B56F-0583BDDF572E}">
      <dgm:prSet/>
      <dgm:spPr/>
      <dgm:t>
        <a:bodyPr/>
        <a:lstStyle/>
        <a:p>
          <a:r>
            <a:rPr lang="nl-NL" b="0" i="0"/>
            <a:t>Composting</a:t>
          </a:r>
          <a:endParaRPr lang="en-US"/>
        </a:p>
      </dgm:t>
    </dgm:pt>
    <dgm:pt modelId="{7784C8CB-74B4-43FA-A8FD-19B09AC48AA9}" type="parTrans" cxnId="{F3D3F46A-F80C-454C-AB83-7B13A20036A5}">
      <dgm:prSet/>
      <dgm:spPr/>
      <dgm:t>
        <a:bodyPr/>
        <a:lstStyle/>
        <a:p>
          <a:endParaRPr lang="en-US"/>
        </a:p>
      </dgm:t>
    </dgm:pt>
    <dgm:pt modelId="{E73B2701-F8F1-4E4F-B680-2C4B72B95F36}" type="sibTrans" cxnId="{F3D3F46A-F80C-454C-AB83-7B13A20036A5}">
      <dgm:prSet/>
      <dgm:spPr/>
      <dgm:t>
        <a:bodyPr/>
        <a:lstStyle/>
        <a:p>
          <a:endParaRPr lang="en-US"/>
        </a:p>
      </dgm:t>
    </dgm:pt>
    <dgm:pt modelId="{B3C05E0D-CF93-45F9-AFFC-7D3F1802BAE0}">
      <dgm:prSet/>
      <dgm:spPr/>
      <dgm:t>
        <a:bodyPr/>
        <a:lstStyle/>
        <a:p>
          <a:r>
            <a:rPr lang="nl-NL" b="1" i="0" dirty="0"/>
            <a:t>Use/application of manure</a:t>
          </a:r>
          <a:endParaRPr lang="en-US" dirty="0"/>
        </a:p>
      </dgm:t>
    </dgm:pt>
    <dgm:pt modelId="{E5D310E2-6B02-4079-95E2-7B4BCED5305F}" type="parTrans" cxnId="{E4334826-F691-4DC1-8C6D-3377369A273B}">
      <dgm:prSet/>
      <dgm:spPr/>
      <dgm:t>
        <a:bodyPr/>
        <a:lstStyle/>
        <a:p>
          <a:endParaRPr lang="en-US"/>
        </a:p>
      </dgm:t>
    </dgm:pt>
    <dgm:pt modelId="{D08BFDA6-B1CF-44E4-AC59-6F424D410B38}" type="sibTrans" cxnId="{E4334826-F691-4DC1-8C6D-3377369A273B}">
      <dgm:prSet/>
      <dgm:spPr/>
      <dgm:t>
        <a:bodyPr/>
        <a:lstStyle/>
        <a:p>
          <a:endParaRPr lang="en-US"/>
        </a:p>
      </dgm:t>
    </dgm:pt>
    <dgm:pt modelId="{138A03E3-20EF-47D4-BCC8-37AE51704834}">
      <dgm:prSet/>
      <dgm:spPr/>
      <dgm:t>
        <a:bodyPr/>
        <a:lstStyle/>
        <a:p>
          <a:r>
            <a:rPr lang="nl-NL" b="0" i="0"/>
            <a:t>Application: on which crops, amounts, method of application</a:t>
          </a:r>
          <a:endParaRPr lang="en-US"/>
        </a:p>
      </dgm:t>
    </dgm:pt>
    <dgm:pt modelId="{10176485-93B1-4EAF-985A-D690489D6377}" type="parTrans" cxnId="{CFEC943F-0A3D-4926-AAA6-896317882BF7}">
      <dgm:prSet/>
      <dgm:spPr/>
      <dgm:t>
        <a:bodyPr/>
        <a:lstStyle/>
        <a:p>
          <a:endParaRPr lang="en-US"/>
        </a:p>
      </dgm:t>
    </dgm:pt>
    <dgm:pt modelId="{0F58F318-2978-461E-A5A6-1EBDF3EB26BD}" type="sibTrans" cxnId="{CFEC943F-0A3D-4926-AAA6-896317882BF7}">
      <dgm:prSet/>
      <dgm:spPr/>
      <dgm:t>
        <a:bodyPr/>
        <a:lstStyle/>
        <a:p>
          <a:endParaRPr lang="en-US"/>
        </a:p>
      </dgm:t>
    </dgm:pt>
    <dgm:pt modelId="{647EB0DC-5E13-494C-83C8-8F9D5876376B}">
      <dgm:prSet/>
      <dgm:spPr/>
      <dgm:t>
        <a:bodyPr/>
        <a:lstStyle/>
        <a:p>
          <a:r>
            <a:rPr lang="nl-NL" b="0" i="0"/>
            <a:t>Sales: clients </a:t>
          </a:r>
          <a:endParaRPr lang="en-US"/>
        </a:p>
      </dgm:t>
    </dgm:pt>
    <dgm:pt modelId="{85177F65-3CB5-4368-B810-44EDCD971EA3}" type="parTrans" cxnId="{0A8C9CEA-55CD-4612-8532-0AC9B6398EE6}">
      <dgm:prSet/>
      <dgm:spPr/>
      <dgm:t>
        <a:bodyPr/>
        <a:lstStyle/>
        <a:p>
          <a:endParaRPr lang="en-US"/>
        </a:p>
      </dgm:t>
    </dgm:pt>
    <dgm:pt modelId="{426F10FE-F1A8-4AEA-8BAD-B2A06DE595D8}" type="sibTrans" cxnId="{0A8C9CEA-55CD-4612-8532-0AC9B6398EE6}">
      <dgm:prSet/>
      <dgm:spPr/>
      <dgm:t>
        <a:bodyPr/>
        <a:lstStyle/>
        <a:p>
          <a:endParaRPr lang="en-US"/>
        </a:p>
      </dgm:t>
    </dgm:pt>
    <dgm:pt modelId="{A33BFFB3-D68B-401B-9BC3-699F18C353DC}">
      <dgm:prSet/>
      <dgm:spPr/>
      <dgm:t>
        <a:bodyPr/>
        <a:lstStyle/>
        <a:p>
          <a:r>
            <a:rPr lang="nl-NL" b="1" i="0"/>
            <a:t>Availability of vegetative/organic materials </a:t>
          </a:r>
          <a:endParaRPr lang="en-US"/>
        </a:p>
      </dgm:t>
    </dgm:pt>
    <dgm:pt modelId="{411F9327-5B54-4156-82E0-AF687008590E}" type="parTrans" cxnId="{109B45A3-3D24-41FC-AAE4-359DC79484E9}">
      <dgm:prSet/>
      <dgm:spPr/>
      <dgm:t>
        <a:bodyPr/>
        <a:lstStyle/>
        <a:p>
          <a:endParaRPr lang="en-US"/>
        </a:p>
      </dgm:t>
    </dgm:pt>
    <dgm:pt modelId="{D86B5D58-6402-4AC2-B59C-E1A2C457A13B}" type="sibTrans" cxnId="{109B45A3-3D24-41FC-AAE4-359DC79484E9}">
      <dgm:prSet/>
      <dgm:spPr/>
      <dgm:t>
        <a:bodyPr/>
        <a:lstStyle/>
        <a:p>
          <a:endParaRPr lang="en-US"/>
        </a:p>
      </dgm:t>
    </dgm:pt>
    <dgm:pt modelId="{6D27F949-DDD0-4816-8537-ADD3B31C3022}">
      <dgm:prSet/>
      <dgm:spPr/>
      <dgm:t>
        <a:bodyPr/>
        <a:lstStyle/>
        <a:p>
          <a:r>
            <a:rPr lang="nl-NL" b="0" i="0" dirty="0"/>
            <a:t>Composting</a:t>
          </a:r>
          <a:endParaRPr lang="en-US" dirty="0"/>
        </a:p>
      </dgm:t>
    </dgm:pt>
    <dgm:pt modelId="{2BDA9414-DD6C-437C-9CE0-7F6E373D31E9}" type="parTrans" cxnId="{8969A98C-F95A-4A26-A683-2EF2FE986040}">
      <dgm:prSet/>
      <dgm:spPr/>
      <dgm:t>
        <a:bodyPr/>
        <a:lstStyle/>
        <a:p>
          <a:endParaRPr lang="en-US"/>
        </a:p>
      </dgm:t>
    </dgm:pt>
    <dgm:pt modelId="{05DC8869-69B4-4BA8-9E39-42900453BD67}" type="sibTrans" cxnId="{8969A98C-F95A-4A26-A683-2EF2FE986040}">
      <dgm:prSet/>
      <dgm:spPr/>
      <dgm:t>
        <a:bodyPr/>
        <a:lstStyle/>
        <a:p>
          <a:endParaRPr lang="en-US"/>
        </a:p>
      </dgm:t>
    </dgm:pt>
    <dgm:pt modelId="{EB7588DE-D32A-4749-8E4C-CA0CA30A8E5D}" type="pres">
      <dgm:prSet presAssocID="{F65BFD81-FB55-48F6-9342-10C876BEAD1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35D317-4749-442C-BD24-18400240D848}" type="pres">
      <dgm:prSet presAssocID="{7B8A41DD-C73E-47BB-A314-D57F91C363DE}" presName="root" presStyleCnt="0"/>
      <dgm:spPr/>
    </dgm:pt>
    <dgm:pt modelId="{AAEE116B-F361-4784-ACB6-36DA94568577}" type="pres">
      <dgm:prSet presAssocID="{7B8A41DD-C73E-47BB-A314-D57F91C363DE}" presName="rootComposite" presStyleCnt="0"/>
      <dgm:spPr/>
    </dgm:pt>
    <dgm:pt modelId="{A7D4E4B7-B0EC-4D51-82FB-21CF6584AB38}" type="pres">
      <dgm:prSet presAssocID="{7B8A41DD-C73E-47BB-A314-D57F91C363DE}" presName="rootText" presStyleLbl="node1" presStyleIdx="0" presStyleCnt="5"/>
      <dgm:spPr/>
    </dgm:pt>
    <dgm:pt modelId="{04160D53-63E0-479C-8990-5AE2CB85F06F}" type="pres">
      <dgm:prSet presAssocID="{7B8A41DD-C73E-47BB-A314-D57F91C363DE}" presName="rootConnector" presStyleLbl="node1" presStyleIdx="0" presStyleCnt="5"/>
      <dgm:spPr/>
    </dgm:pt>
    <dgm:pt modelId="{D1E84EB1-A723-41C6-ACAD-F1CB000E1849}" type="pres">
      <dgm:prSet presAssocID="{7B8A41DD-C73E-47BB-A314-D57F91C363DE}" presName="childShape" presStyleCnt="0"/>
      <dgm:spPr/>
    </dgm:pt>
    <dgm:pt modelId="{98923B7F-0DD7-43AE-B1A7-98445AFA2022}" type="pres">
      <dgm:prSet presAssocID="{269A4C6C-FCC0-4D54-92A4-46056EC1970A}" presName="Name13" presStyleLbl="parChTrans1D2" presStyleIdx="0" presStyleCnt="12"/>
      <dgm:spPr/>
    </dgm:pt>
    <dgm:pt modelId="{7B2B8E19-EBCB-4D9B-9016-F9B99D8C9C31}" type="pres">
      <dgm:prSet presAssocID="{3EAD088D-DE3F-4D74-A6E8-E8F939B24240}" presName="childText" presStyleLbl="bgAcc1" presStyleIdx="0" presStyleCnt="12">
        <dgm:presLayoutVars>
          <dgm:bulletEnabled val="1"/>
        </dgm:presLayoutVars>
      </dgm:prSet>
      <dgm:spPr/>
    </dgm:pt>
    <dgm:pt modelId="{8FC76403-0575-4E42-BBF9-EB4AEE890C1C}" type="pres">
      <dgm:prSet presAssocID="{97FE5023-AA65-4A8E-8B22-17853422EC08}" presName="Name13" presStyleLbl="parChTrans1D2" presStyleIdx="1" presStyleCnt="12"/>
      <dgm:spPr/>
    </dgm:pt>
    <dgm:pt modelId="{CB11C73D-5980-4831-A7B3-9B6B082AFF67}" type="pres">
      <dgm:prSet presAssocID="{953A9AC4-B152-4A0C-A6EA-868488C3ADBD}" presName="childText" presStyleLbl="bgAcc1" presStyleIdx="1" presStyleCnt="12">
        <dgm:presLayoutVars>
          <dgm:bulletEnabled val="1"/>
        </dgm:presLayoutVars>
      </dgm:prSet>
      <dgm:spPr/>
    </dgm:pt>
    <dgm:pt modelId="{97708323-8787-45B4-A472-D3731B903276}" type="pres">
      <dgm:prSet presAssocID="{995D1ED6-63E2-44A1-A905-EC3A036AD5EC}" presName="Name13" presStyleLbl="parChTrans1D2" presStyleIdx="2" presStyleCnt="12"/>
      <dgm:spPr/>
    </dgm:pt>
    <dgm:pt modelId="{6ABE3F6A-8395-4CFB-A4B1-D9975EAFA02F}" type="pres">
      <dgm:prSet presAssocID="{3354AF7A-BA44-4966-9E92-07272DDD9A12}" presName="childText" presStyleLbl="bgAcc1" presStyleIdx="2" presStyleCnt="12">
        <dgm:presLayoutVars>
          <dgm:bulletEnabled val="1"/>
        </dgm:presLayoutVars>
      </dgm:prSet>
      <dgm:spPr/>
    </dgm:pt>
    <dgm:pt modelId="{ABDADA4E-1A79-4BFF-96DC-9C0412DC9D13}" type="pres">
      <dgm:prSet presAssocID="{1A6845A6-E7DC-4058-8DEA-D3C13CC35B26}" presName="Name13" presStyleLbl="parChTrans1D2" presStyleIdx="3" presStyleCnt="12"/>
      <dgm:spPr/>
    </dgm:pt>
    <dgm:pt modelId="{70A8AE6F-3583-4B97-9FE1-8BFD62C549CF}" type="pres">
      <dgm:prSet presAssocID="{CAF60A7C-AEB0-46F1-BD98-3172D87AE660}" presName="childText" presStyleLbl="bgAcc1" presStyleIdx="3" presStyleCnt="12">
        <dgm:presLayoutVars>
          <dgm:bulletEnabled val="1"/>
        </dgm:presLayoutVars>
      </dgm:prSet>
      <dgm:spPr/>
    </dgm:pt>
    <dgm:pt modelId="{542DC341-E332-45C1-8E5A-00F681364BDD}" type="pres">
      <dgm:prSet presAssocID="{37DD303F-53DB-4148-A840-6075BA7A2663}" presName="root" presStyleCnt="0"/>
      <dgm:spPr/>
    </dgm:pt>
    <dgm:pt modelId="{AA94F663-8895-4A63-B916-2EEE146D76BE}" type="pres">
      <dgm:prSet presAssocID="{37DD303F-53DB-4148-A840-6075BA7A2663}" presName="rootComposite" presStyleCnt="0"/>
      <dgm:spPr/>
    </dgm:pt>
    <dgm:pt modelId="{25B8B601-D2B9-4324-95FD-1653A51E41F0}" type="pres">
      <dgm:prSet presAssocID="{37DD303F-53DB-4148-A840-6075BA7A2663}" presName="rootText" presStyleLbl="node1" presStyleIdx="1" presStyleCnt="5"/>
      <dgm:spPr/>
    </dgm:pt>
    <dgm:pt modelId="{29168847-980A-44E5-A008-AA826B71F47B}" type="pres">
      <dgm:prSet presAssocID="{37DD303F-53DB-4148-A840-6075BA7A2663}" presName="rootConnector" presStyleLbl="node1" presStyleIdx="1" presStyleCnt="5"/>
      <dgm:spPr/>
    </dgm:pt>
    <dgm:pt modelId="{F71D1B18-6644-4142-8EA3-7F5EDA5C283D}" type="pres">
      <dgm:prSet presAssocID="{37DD303F-53DB-4148-A840-6075BA7A2663}" presName="childShape" presStyleCnt="0"/>
      <dgm:spPr/>
    </dgm:pt>
    <dgm:pt modelId="{154D782C-6490-4C8D-848A-DF2DD1BD6D3D}" type="pres">
      <dgm:prSet presAssocID="{DCAD9B71-4674-4B26-8DED-CE46FD6B32B7}" presName="Name13" presStyleLbl="parChTrans1D2" presStyleIdx="4" presStyleCnt="12"/>
      <dgm:spPr/>
    </dgm:pt>
    <dgm:pt modelId="{B85F5D96-C629-46F3-A604-B198744B6EAA}" type="pres">
      <dgm:prSet presAssocID="{B73F229B-BC17-48AF-AA33-A8CE9D17FF4A}" presName="childText" presStyleLbl="bgAcc1" presStyleIdx="4" presStyleCnt="12">
        <dgm:presLayoutVars>
          <dgm:bulletEnabled val="1"/>
        </dgm:presLayoutVars>
      </dgm:prSet>
      <dgm:spPr/>
    </dgm:pt>
    <dgm:pt modelId="{2F715C83-7FD6-4C81-A6E3-F3119274FBE5}" type="pres">
      <dgm:prSet presAssocID="{8AB6698A-4625-4553-893A-84D427ADD324}" presName="Name13" presStyleLbl="parChTrans1D2" presStyleIdx="5" presStyleCnt="12"/>
      <dgm:spPr/>
    </dgm:pt>
    <dgm:pt modelId="{F44D2614-EDFC-417D-8948-F25FA5E4B654}" type="pres">
      <dgm:prSet presAssocID="{9B09A473-3688-4AD1-B822-EA1036847833}" presName="childText" presStyleLbl="bgAcc1" presStyleIdx="5" presStyleCnt="12">
        <dgm:presLayoutVars>
          <dgm:bulletEnabled val="1"/>
        </dgm:presLayoutVars>
      </dgm:prSet>
      <dgm:spPr/>
    </dgm:pt>
    <dgm:pt modelId="{EAD90A20-0FDE-4D17-A8AB-D41F03609867}" type="pres">
      <dgm:prSet presAssocID="{3B4194B5-0601-4DCB-B813-F687FEDFDDEC}" presName="root" presStyleCnt="0"/>
      <dgm:spPr/>
    </dgm:pt>
    <dgm:pt modelId="{E0248362-D473-4A4E-904E-57B1E490A7B2}" type="pres">
      <dgm:prSet presAssocID="{3B4194B5-0601-4DCB-B813-F687FEDFDDEC}" presName="rootComposite" presStyleCnt="0"/>
      <dgm:spPr/>
    </dgm:pt>
    <dgm:pt modelId="{BF41C402-5B37-4A05-A492-2DBA8F45B917}" type="pres">
      <dgm:prSet presAssocID="{3B4194B5-0601-4DCB-B813-F687FEDFDDEC}" presName="rootText" presStyleLbl="node1" presStyleIdx="2" presStyleCnt="5"/>
      <dgm:spPr/>
    </dgm:pt>
    <dgm:pt modelId="{A64CBD5D-8C60-4B01-B905-463085FE0493}" type="pres">
      <dgm:prSet presAssocID="{3B4194B5-0601-4DCB-B813-F687FEDFDDEC}" presName="rootConnector" presStyleLbl="node1" presStyleIdx="2" presStyleCnt="5"/>
      <dgm:spPr/>
    </dgm:pt>
    <dgm:pt modelId="{DB91B92C-9D70-49E2-BB8F-CE49562DED61}" type="pres">
      <dgm:prSet presAssocID="{3B4194B5-0601-4DCB-B813-F687FEDFDDEC}" presName="childShape" presStyleCnt="0"/>
      <dgm:spPr/>
    </dgm:pt>
    <dgm:pt modelId="{5C9725F2-9E8C-429D-BD40-DCBF1E93E7D9}" type="pres">
      <dgm:prSet presAssocID="{74F08B7D-7D92-49C4-9992-5B275C3CBAA6}" presName="Name13" presStyleLbl="parChTrans1D2" presStyleIdx="6" presStyleCnt="12"/>
      <dgm:spPr/>
    </dgm:pt>
    <dgm:pt modelId="{EB7EC11D-C8D2-4AFA-92FE-B35658F46A86}" type="pres">
      <dgm:prSet presAssocID="{4B8E4231-E1CC-46C6-AC1A-BE0AD105CCA5}" presName="childText" presStyleLbl="bgAcc1" presStyleIdx="6" presStyleCnt="12">
        <dgm:presLayoutVars>
          <dgm:bulletEnabled val="1"/>
        </dgm:presLayoutVars>
      </dgm:prSet>
      <dgm:spPr/>
    </dgm:pt>
    <dgm:pt modelId="{E44F3127-4FC1-4290-998C-DDF8468E50A2}" type="pres">
      <dgm:prSet presAssocID="{0E096537-1DAD-4E9E-9E11-44AB9BC2494E}" presName="Name13" presStyleLbl="parChTrans1D2" presStyleIdx="7" presStyleCnt="12"/>
      <dgm:spPr/>
    </dgm:pt>
    <dgm:pt modelId="{018859C3-757E-4A32-85F1-C96FD654E101}" type="pres">
      <dgm:prSet presAssocID="{4D69F895-8FBF-4D53-A528-679507519E43}" presName="childText" presStyleLbl="bgAcc1" presStyleIdx="7" presStyleCnt="12">
        <dgm:presLayoutVars>
          <dgm:bulletEnabled val="1"/>
        </dgm:presLayoutVars>
      </dgm:prSet>
      <dgm:spPr/>
    </dgm:pt>
    <dgm:pt modelId="{57D0ADFD-1E01-4EBE-BCB7-7D137DD0169E}" type="pres">
      <dgm:prSet presAssocID="{7784C8CB-74B4-43FA-A8FD-19B09AC48AA9}" presName="Name13" presStyleLbl="parChTrans1D2" presStyleIdx="8" presStyleCnt="12"/>
      <dgm:spPr/>
    </dgm:pt>
    <dgm:pt modelId="{83E20E57-5177-4082-8995-5BCCA6A3F5B5}" type="pres">
      <dgm:prSet presAssocID="{A0D27BF6-3433-4C6D-B56F-0583BDDF572E}" presName="childText" presStyleLbl="bgAcc1" presStyleIdx="8" presStyleCnt="12">
        <dgm:presLayoutVars>
          <dgm:bulletEnabled val="1"/>
        </dgm:presLayoutVars>
      </dgm:prSet>
      <dgm:spPr/>
    </dgm:pt>
    <dgm:pt modelId="{975328B4-0AFF-4BF4-A750-3A8CCF7C698A}" type="pres">
      <dgm:prSet presAssocID="{B3C05E0D-CF93-45F9-AFFC-7D3F1802BAE0}" presName="root" presStyleCnt="0"/>
      <dgm:spPr/>
    </dgm:pt>
    <dgm:pt modelId="{69D3A51A-E1B0-4C43-8F76-A9F507017FF7}" type="pres">
      <dgm:prSet presAssocID="{B3C05E0D-CF93-45F9-AFFC-7D3F1802BAE0}" presName="rootComposite" presStyleCnt="0"/>
      <dgm:spPr/>
    </dgm:pt>
    <dgm:pt modelId="{1BFCF81D-B90D-4B87-8C09-1F8244D693D6}" type="pres">
      <dgm:prSet presAssocID="{B3C05E0D-CF93-45F9-AFFC-7D3F1802BAE0}" presName="rootText" presStyleLbl="node1" presStyleIdx="3" presStyleCnt="5"/>
      <dgm:spPr/>
    </dgm:pt>
    <dgm:pt modelId="{E956CFE0-8C32-4BE2-97AD-11C60931FACC}" type="pres">
      <dgm:prSet presAssocID="{B3C05E0D-CF93-45F9-AFFC-7D3F1802BAE0}" presName="rootConnector" presStyleLbl="node1" presStyleIdx="3" presStyleCnt="5"/>
      <dgm:spPr/>
    </dgm:pt>
    <dgm:pt modelId="{666E72F3-246C-4D02-9313-5B45843745DE}" type="pres">
      <dgm:prSet presAssocID="{B3C05E0D-CF93-45F9-AFFC-7D3F1802BAE0}" presName="childShape" presStyleCnt="0"/>
      <dgm:spPr/>
    </dgm:pt>
    <dgm:pt modelId="{83E64616-8825-4717-8D7C-C1FBA7E8379B}" type="pres">
      <dgm:prSet presAssocID="{10176485-93B1-4EAF-985A-D690489D6377}" presName="Name13" presStyleLbl="parChTrans1D2" presStyleIdx="9" presStyleCnt="12"/>
      <dgm:spPr/>
    </dgm:pt>
    <dgm:pt modelId="{89BE97DA-DC2A-45D9-B973-B628F46FE877}" type="pres">
      <dgm:prSet presAssocID="{138A03E3-20EF-47D4-BCC8-37AE51704834}" presName="childText" presStyleLbl="bgAcc1" presStyleIdx="9" presStyleCnt="12">
        <dgm:presLayoutVars>
          <dgm:bulletEnabled val="1"/>
        </dgm:presLayoutVars>
      </dgm:prSet>
      <dgm:spPr/>
    </dgm:pt>
    <dgm:pt modelId="{E476FCC0-3242-426B-871D-7FDFC22D36CD}" type="pres">
      <dgm:prSet presAssocID="{85177F65-3CB5-4368-B810-44EDCD971EA3}" presName="Name13" presStyleLbl="parChTrans1D2" presStyleIdx="10" presStyleCnt="12"/>
      <dgm:spPr/>
    </dgm:pt>
    <dgm:pt modelId="{6D8BF5DB-324D-4FF3-931B-F1E86B4C57E7}" type="pres">
      <dgm:prSet presAssocID="{647EB0DC-5E13-494C-83C8-8F9D5876376B}" presName="childText" presStyleLbl="bgAcc1" presStyleIdx="10" presStyleCnt="12">
        <dgm:presLayoutVars>
          <dgm:bulletEnabled val="1"/>
        </dgm:presLayoutVars>
      </dgm:prSet>
      <dgm:spPr/>
    </dgm:pt>
    <dgm:pt modelId="{B5FAF5D4-61C4-4F2B-8127-E22BA08FA7EF}" type="pres">
      <dgm:prSet presAssocID="{A33BFFB3-D68B-401B-9BC3-699F18C353DC}" presName="root" presStyleCnt="0"/>
      <dgm:spPr/>
    </dgm:pt>
    <dgm:pt modelId="{55802ACB-741B-4C1B-8DFB-74165C794BCD}" type="pres">
      <dgm:prSet presAssocID="{A33BFFB3-D68B-401B-9BC3-699F18C353DC}" presName="rootComposite" presStyleCnt="0"/>
      <dgm:spPr/>
    </dgm:pt>
    <dgm:pt modelId="{FD337791-43F0-420C-9F6D-B6DBEB0237A1}" type="pres">
      <dgm:prSet presAssocID="{A33BFFB3-D68B-401B-9BC3-699F18C353DC}" presName="rootText" presStyleLbl="node1" presStyleIdx="4" presStyleCnt="5"/>
      <dgm:spPr/>
    </dgm:pt>
    <dgm:pt modelId="{20AE0299-8ACD-4C31-A4F2-D8FAF5D08F91}" type="pres">
      <dgm:prSet presAssocID="{A33BFFB3-D68B-401B-9BC3-699F18C353DC}" presName="rootConnector" presStyleLbl="node1" presStyleIdx="4" presStyleCnt="5"/>
      <dgm:spPr/>
    </dgm:pt>
    <dgm:pt modelId="{BAB24CEA-053A-4809-972C-8991C8B680C9}" type="pres">
      <dgm:prSet presAssocID="{A33BFFB3-D68B-401B-9BC3-699F18C353DC}" presName="childShape" presStyleCnt="0"/>
      <dgm:spPr/>
    </dgm:pt>
    <dgm:pt modelId="{5590A40E-4A2B-4F42-B56A-2EFAB38808ED}" type="pres">
      <dgm:prSet presAssocID="{2BDA9414-DD6C-437C-9CE0-7F6E373D31E9}" presName="Name13" presStyleLbl="parChTrans1D2" presStyleIdx="11" presStyleCnt="12"/>
      <dgm:spPr/>
    </dgm:pt>
    <dgm:pt modelId="{6F03C864-F209-4837-95D8-D52CA584D2BE}" type="pres">
      <dgm:prSet presAssocID="{6D27F949-DDD0-4816-8537-ADD3B31C3022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228D7600-CAC0-42A2-94EE-2844105D2995}" type="presOf" srcId="{F65BFD81-FB55-48F6-9342-10C876BEAD18}" destId="{EB7588DE-D32A-4749-8E4C-CA0CA30A8E5D}" srcOrd="0" destOrd="0" presId="urn:microsoft.com/office/officeart/2005/8/layout/hierarchy3"/>
    <dgm:cxn modelId="{1686BA04-E51B-4FFB-9ADF-B0E8B5DC6B99}" type="presOf" srcId="{A0D27BF6-3433-4C6D-B56F-0583BDDF572E}" destId="{83E20E57-5177-4082-8995-5BCCA6A3F5B5}" srcOrd="0" destOrd="0" presId="urn:microsoft.com/office/officeart/2005/8/layout/hierarchy3"/>
    <dgm:cxn modelId="{682AB605-909C-467E-8579-0088264D4A2D}" type="presOf" srcId="{2BDA9414-DD6C-437C-9CE0-7F6E373D31E9}" destId="{5590A40E-4A2B-4F42-B56A-2EFAB38808ED}" srcOrd="0" destOrd="0" presId="urn:microsoft.com/office/officeart/2005/8/layout/hierarchy3"/>
    <dgm:cxn modelId="{A04E9E07-1473-470A-9A89-DE2FDBC180D2}" type="presOf" srcId="{74F08B7D-7D92-49C4-9992-5B275C3CBAA6}" destId="{5C9725F2-9E8C-429D-BD40-DCBF1E93E7D9}" srcOrd="0" destOrd="0" presId="urn:microsoft.com/office/officeart/2005/8/layout/hierarchy3"/>
    <dgm:cxn modelId="{30925009-913D-488E-AEFA-47E0866C3E1F}" srcId="{F65BFD81-FB55-48F6-9342-10C876BEAD18}" destId="{3B4194B5-0601-4DCB-B813-F687FEDFDDEC}" srcOrd="2" destOrd="0" parTransId="{0C8256EE-5C71-4042-80D3-DCE186B6CEDD}" sibTransId="{1D20D7AA-1A0F-420F-9EE8-EFDA672F82A6}"/>
    <dgm:cxn modelId="{F8A3D10D-A033-48C7-93D6-9746930175E7}" type="presOf" srcId="{A33BFFB3-D68B-401B-9BC3-699F18C353DC}" destId="{20AE0299-8ACD-4C31-A4F2-D8FAF5D08F91}" srcOrd="1" destOrd="0" presId="urn:microsoft.com/office/officeart/2005/8/layout/hierarchy3"/>
    <dgm:cxn modelId="{CDC6CA18-98AB-4041-83AF-78E4FD2CE01B}" type="presOf" srcId="{A33BFFB3-D68B-401B-9BC3-699F18C353DC}" destId="{FD337791-43F0-420C-9F6D-B6DBEB0237A1}" srcOrd="0" destOrd="0" presId="urn:microsoft.com/office/officeart/2005/8/layout/hierarchy3"/>
    <dgm:cxn modelId="{35105619-8AB5-4964-AAAD-0B888A4FF27B}" type="presOf" srcId="{269A4C6C-FCC0-4D54-92A4-46056EC1970A}" destId="{98923B7F-0DD7-43AE-B1A7-98445AFA2022}" srcOrd="0" destOrd="0" presId="urn:microsoft.com/office/officeart/2005/8/layout/hierarchy3"/>
    <dgm:cxn modelId="{E76C4B1A-4881-4C51-B86B-FF31D6AD19B5}" type="presOf" srcId="{7784C8CB-74B4-43FA-A8FD-19B09AC48AA9}" destId="{57D0ADFD-1E01-4EBE-BCB7-7D137DD0169E}" srcOrd="0" destOrd="0" presId="urn:microsoft.com/office/officeart/2005/8/layout/hierarchy3"/>
    <dgm:cxn modelId="{6A6ACA20-8210-4386-8376-749CF2950130}" type="presOf" srcId="{10176485-93B1-4EAF-985A-D690489D6377}" destId="{83E64616-8825-4717-8D7C-C1FBA7E8379B}" srcOrd="0" destOrd="0" presId="urn:microsoft.com/office/officeart/2005/8/layout/hierarchy3"/>
    <dgm:cxn modelId="{05D3F820-921A-49F5-9E6D-813D3CF31AAF}" type="presOf" srcId="{3B4194B5-0601-4DCB-B813-F687FEDFDDEC}" destId="{BF41C402-5B37-4A05-A492-2DBA8F45B917}" srcOrd="0" destOrd="0" presId="urn:microsoft.com/office/officeart/2005/8/layout/hierarchy3"/>
    <dgm:cxn modelId="{F7C82C22-1A5F-4AF0-AC49-A90A530F4888}" type="presOf" srcId="{0E096537-1DAD-4E9E-9E11-44AB9BC2494E}" destId="{E44F3127-4FC1-4290-998C-DDF8468E50A2}" srcOrd="0" destOrd="0" presId="urn:microsoft.com/office/officeart/2005/8/layout/hierarchy3"/>
    <dgm:cxn modelId="{E4334826-F691-4DC1-8C6D-3377369A273B}" srcId="{F65BFD81-FB55-48F6-9342-10C876BEAD18}" destId="{B3C05E0D-CF93-45F9-AFFC-7D3F1802BAE0}" srcOrd="3" destOrd="0" parTransId="{E5D310E2-6B02-4079-95E2-7B4BCED5305F}" sibTransId="{D08BFDA6-B1CF-44E4-AC59-6F424D410B38}"/>
    <dgm:cxn modelId="{DC29B32D-0A6D-4645-8AB2-74FA3CD57055}" type="presOf" srcId="{3B4194B5-0601-4DCB-B813-F687FEDFDDEC}" destId="{A64CBD5D-8C60-4B01-B905-463085FE0493}" srcOrd="1" destOrd="0" presId="urn:microsoft.com/office/officeart/2005/8/layout/hierarchy3"/>
    <dgm:cxn modelId="{3E6A513F-99A5-43A6-928B-F4ED656B0D12}" type="presOf" srcId="{953A9AC4-B152-4A0C-A6EA-868488C3ADBD}" destId="{CB11C73D-5980-4831-A7B3-9B6B082AFF67}" srcOrd="0" destOrd="0" presId="urn:microsoft.com/office/officeart/2005/8/layout/hierarchy3"/>
    <dgm:cxn modelId="{CFEC943F-0A3D-4926-AAA6-896317882BF7}" srcId="{B3C05E0D-CF93-45F9-AFFC-7D3F1802BAE0}" destId="{138A03E3-20EF-47D4-BCC8-37AE51704834}" srcOrd="0" destOrd="0" parTransId="{10176485-93B1-4EAF-985A-D690489D6377}" sibTransId="{0F58F318-2978-461E-A5A6-1EBDF3EB26BD}"/>
    <dgm:cxn modelId="{68AC7A43-373B-4947-A221-F5A0EAB06BF8}" type="presOf" srcId="{B3C05E0D-CF93-45F9-AFFC-7D3F1802BAE0}" destId="{E956CFE0-8C32-4BE2-97AD-11C60931FACC}" srcOrd="1" destOrd="0" presId="urn:microsoft.com/office/officeart/2005/8/layout/hierarchy3"/>
    <dgm:cxn modelId="{CE8F8F44-1B95-426B-B3C5-C05BD1B8A6B2}" srcId="{7B8A41DD-C73E-47BB-A314-D57F91C363DE}" destId="{3EAD088D-DE3F-4D74-A6E8-E8F939B24240}" srcOrd="0" destOrd="0" parTransId="{269A4C6C-FCC0-4D54-92A4-46056EC1970A}" sibTransId="{A19352EC-BD6A-4B4F-B5B4-C19D554E97BB}"/>
    <dgm:cxn modelId="{53D74F47-C106-4D37-B744-4CB21A82DF5F}" srcId="{3B4194B5-0601-4DCB-B813-F687FEDFDDEC}" destId="{4B8E4231-E1CC-46C6-AC1A-BE0AD105CCA5}" srcOrd="0" destOrd="0" parTransId="{74F08B7D-7D92-49C4-9992-5B275C3CBAA6}" sibTransId="{C71B94F5-8FF9-4437-B3E6-F35804BC511C}"/>
    <dgm:cxn modelId="{DD461254-DBDC-4CF1-B271-713FEBD5ACA2}" type="presOf" srcId="{9B09A473-3688-4AD1-B822-EA1036847833}" destId="{F44D2614-EDFC-417D-8948-F25FA5E4B654}" srcOrd="0" destOrd="0" presId="urn:microsoft.com/office/officeart/2005/8/layout/hierarchy3"/>
    <dgm:cxn modelId="{500D285B-AD6D-411B-BFC6-C91BCBC5502F}" type="presOf" srcId="{B3C05E0D-CF93-45F9-AFFC-7D3F1802BAE0}" destId="{1BFCF81D-B90D-4B87-8C09-1F8244D693D6}" srcOrd="0" destOrd="0" presId="urn:microsoft.com/office/officeart/2005/8/layout/hierarchy3"/>
    <dgm:cxn modelId="{D791545C-C22F-40C0-80D8-93F3C3F2C176}" type="presOf" srcId="{6D27F949-DDD0-4816-8537-ADD3B31C3022}" destId="{6F03C864-F209-4837-95D8-D52CA584D2BE}" srcOrd="0" destOrd="0" presId="urn:microsoft.com/office/officeart/2005/8/layout/hierarchy3"/>
    <dgm:cxn modelId="{F3D3F46A-F80C-454C-AB83-7B13A20036A5}" srcId="{3B4194B5-0601-4DCB-B813-F687FEDFDDEC}" destId="{A0D27BF6-3433-4C6D-B56F-0583BDDF572E}" srcOrd="2" destOrd="0" parTransId="{7784C8CB-74B4-43FA-A8FD-19B09AC48AA9}" sibTransId="{E73B2701-F8F1-4E4F-B680-2C4B72B95F36}"/>
    <dgm:cxn modelId="{7B4E976E-B21E-4B71-A512-62B1393F290B}" type="presOf" srcId="{7B8A41DD-C73E-47BB-A314-D57F91C363DE}" destId="{04160D53-63E0-479C-8990-5AE2CB85F06F}" srcOrd="1" destOrd="0" presId="urn:microsoft.com/office/officeart/2005/8/layout/hierarchy3"/>
    <dgm:cxn modelId="{EBFA8F71-10A6-4A37-A181-422E020E0DF6}" type="presOf" srcId="{85177F65-3CB5-4368-B810-44EDCD971EA3}" destId="{E476FCC0-3242-426B-871D-7FDFC22D36CD}" srcOrd="0" destOrd="0" presId="urn:microsoft.com/office/officeart/2005/8/layout/hierarchy3"/>
    <dgm:cxn modelId="{8897987B-5501-4038-B870-B998E70F9034}" srcId="{F65BFD81-FB55-48F6-9342-10C876BEAD18}" destId="{7B8A41DD-C73E-47BB-A314-D57F91C363DE}" srcOrd="0" destOrd="0" parTransId="{11AF942C-F397-43AD-9495-CEEF3EC42B4D}" sibTransId="{56F1F6C7-F867-463E-ADF7-F2BAEB83E764}"/>
    <dgm:cxn modelId="{8C1E197E-242D-45B3-87D0-00A36E1E7AF5}" srcId="{7B8A41DD-C73E-47BB-A314-D57F91C363DE}" destId="{3354AF7A-BA44-4966-9E92-07272DDD9A12}" srcOrd="2" destOrd="0" parTransId="{995D1ED6-63E2-44A1-A905-EC3A036AD5EC}" sibTransId="{556D3317-EDFC-4549-8FD7-5B5E4D21103D}"/>
    <dgm:cxn modelId="{33BD5880-A3FF-4E60-AE36-D5C525BE0675}" type="presOf" srcId="{4B8E4231-E1CC-46C6-AC1A-BE0AD105CCA5}" destId="{EB7EC11D-C8D2-4AFA-92FE-B35658F46A86}" srcOrd="0" destOrd="0" presId="urn:microsoft.com/office/officeart/2005/8/layout/hierarchy3"/>
    <dgm:cxn modelId="{53CC6A83-F494-449F-9A7C-03158AFB39C2}" type="presOf" srcId="{B73F229B-BC17-48AF-AA33-A8CE9D17FF4A}" destId="{B85F5D96-C629-46F3-A604-B198744B6EAA}" srcOrd="0" destOrd="0" presId="urn:microsoft.com/office/officeart/2005/8/layout/hierarchy3"/>
    <dgm:cxn modelId="{2CCF9888-0035-45D7-9F03-121DEE01A99C}" srcId="{3B4194B5-0601-4DCB-B813-F687FEDFDDEC}" destId="{4D69F895-8FBF-4D53-A528-679507519E43}" srcOrd="1" destOrd="0" parTransId="{0E096537-1DAD-4E9E-9E11-44AB9BC2494E}" sibTransId="{3DA53ECD-AB24-4FA9-8CB9-12AFAC878B5E}"/>
    <dgm:cxn modelId="{3B7EB989-5AAD-4967-BF36-7FAC2E54A63E}" type="presOf" srcId="{8AB6698A-4625-4553-893A-84D427ADD324}" destId="{2F715C83-7FD6-4C81-A6E3-F3119274FBE5}" srcOrd="0" destOrd="0" presId="urn:microsoft.com/office/officeart/2005/8/layout/hierarchy3"/>
    <dgm:cxn modelId="{E7F2CF89-B57A-4995-9A03-83818EDF979D}" type="presOf" srcId="{DCAD9B71-4674-4B26-8DED-CE46FD6B32B7}" destId="{154D782C-6490-4C8D-848A-DF2DD1BD6D3D}" srcOrd="0" destOrd="0" presId="urn:microsoft.com/office/officeart/2005/8/layout/hierarchy3"/>
    <dgm:cxn modelId="{8969A98C-F95A-4A26-A683-2EF2FE986040}" srcId="{A33BFFB3-D68B-401B-9BC3-699F18C353DC}" destId="{6D27F949-DDD0-4816-8537-ADD3B31C3022}" srcOrd="0" destOrd="0" parTransId="{2BDA9414-DD6C-437C-9CE0-7F6E373D31E9}" sibTransId="{05DC8869-69B4-4BA8-9E39-42900453BD67}"/>
    <dgm:cxn modelId="{0156BC8C-11C7-4907-B769-52818E0C55F7}" type="presOf" srcId="{CAF60A7C-AEB0-46F1-BD98-3172D87AE660}" destId="{70A8AE6F-3583-4B97-9FE1-8BFD62C549CF}" srcOrd="0" destOrd="0" presId="urn:microsoft.com/office/officeart/2005/8/layout/hierarchy3"/>
    <dgm:cxn modelId="{109B45A3-3D24-41FC-AAE4-359DC79484E9}" srcId="{F65BFD81-FB55-48F6-9342-10C876BEAD18}" destId="{A33BFFB3-D68B-401B-9BC3-699F18C353DC}" srcOrd="4" destOrd="0" parTransId="{411F9327-5B54-4156-82E0-AF687008590E}" sibTransId="{D86B5D58-6402-4AC2-B59C-E1A2C457A13B}"/>
    <dgm:cxn modelId="{9A154AAF-311E-43D1-BC4F-D0F08ECC873F}" type="presOf" srcId="{995D1ED6-63E2-44A1-A905-EC3A036AD5EC}" destId="{97708323-8787-45B4-A472-D3731B903276}" srcOrd="0" destOrd="0" presId="urn:microsoft.com/office/officeart/2005/8/layout/hierarchy3"/>
    <dgm:cxn modelId="{905BADAF-F011-443A-A7A3-9F2057195344}" srcId="{F65BFD81-FB55-48F6-9342-10C876BEAD18}" destId="{37DD303F-53DB-4148-A840-6075BA7A2663}" srcOrd="1" destOrd="0" parTransId="{743F4F01-0E61-4381-936B-15890585B519}" sibTransId="{8A5C9999-C90C-4AC6-A6F7-E2493FD662F9}"/>
    <dgm:cxn modelId="{9719C6BC-09C6-4E8B-B371-F9662B1533B8}" srcId="{37DD303F-53DB-4148-A840-6075BA7A2663}" destId="{B73F229B-BC17-48AF-AA33-A8CE9D17FF4A}" srcOrd="0" destOrd="0" parTransId="{DCAD9B71-4674-4B26-8DED-CE46FD6B32B7}" sibTransId="{ECDA136F-71A0-4FDA-8ABB-662766AD2B0F}"/>
    <dgm:cxn modelId="{CEE2E9BD-0647-4983-9542-FF9412D5A083}" type="presOf" srcId="{647EB0DC-5E13-494C-83C8-8F9D5876376B}" destId="{6D8BF5DB-324D-4FF3-931B-F1E86B4C57E7}" srcOrd="0" destOrd="0" presId="urn:microsoft.com/office/officeart/2005/8/layout/hierarchy3"/>
    <dgm:cxn modelId="{AF2D6DBE-8BCF-4B84-ABBD-EBF2A1DEAC9B}" type="presOf" srcId="{37DD303F-53DB-4148-A840-6075BA7A2663}" destId="{29168847-980A-44E5-A008-AA826B71F47B}" srcOrd="1" destOrd="0" presId="urn:microsoft.com/office/officeart/2005/8/layout/hierarchy3"/>
    <dgm:cxn modelId="{541634C0-14CD-4EC1-8127-41B5AF5198D5}" type="presOf" srcId="{3354AF7A-BA44-4966-9E92-07272DDD9A12}" destId="{6ABE3F6A-8395-4CFB-A4B1-D9975EAFA02F}" srcOrd="0" destOrd="0" presId="urn:microsoft.com/office/officeart/2005/8/layout/hierarchy3"/>
    <dgm:cxn modelId="{10D86CC9-4B88-4599-A3C6-A522394E83C0}" type="presOf" srcId="{37DD303F-53DB-4148-A840-6075BA7A2663}" destId="{25B8B601-D2B9-4324-95FD-1653A51E41F0}" srcOrd="0" destOrd="0" presId="urn:microsoft.com/office/officeart/2005/8/layout/hierarchy3"/>
    <dgm:cxn modelId="{41AC96CB-AEA2-4E37-9CB8-AC380DE82116}" srcId="{7B8A41DD-C73E-47BB-A314-D57F91C363DE}" destId="{953A9AC4-B152-4A0C-A6EA-868488C3ADBD}" srcOrd="1" destOrd="0" parTransId="{97FE5023-AA65-4A8E-8B22-17853422EC08}" sibTransId="{9224F4B0-33D3-440D-8DDD-460EA84F3AC7}"/>
    <dgm:cxn modelId="{0EA927D2-5C90-46B5-8028-4092CA569DD1}" type="presOf" srcId="{1A6845A6-E7DC-4058-8DEA-D3C13CC35B26}" destId="{ABDADA4E-1A79-4BFF-96DC-9C0412DC9D13}" srcOrd="0" destOrd="0" presId="urn:microsoft.com/office/officeart/2005/8/layout/hierarchy3"/>
    <dgm:cxn modelId="{B0F380E5-4586-466A-A62C-426B8F711CC1}" srcId="{37DD303F-53DB-4148-A840-6075BA7A2663}" destId="{9B09A473-3688-4AD1-B822-EA1036847833}" srcOrd="1" destOrd="0" parTransId="{8AB6698A-4625-4553-893A-84D427ADD324}" sibTransId="{81F5B964-2BDF-4BC0-818B-F92EF8F978D4}"/>
    <dgm:cxn modelId="{2E55AFE8-8B18-4F53-9EB5-006D61A9CD92}" type="presOf" srcId="{3EAD088D-DE3F-4D74-A6E8-E8F939B24240}" destId="{7B2B8E19-EBCB-4D9B-9016-F9B99D8C9C31}" srcOrd="0" destOrd="0" presId="urn:microsoft.com/office/officeart/2005/8/layout/hierarchy3"/>
    <dgm:cxn modelId="{0A8C9CEA-55CD-4612-8532-0AC9B6398EE6}" srcId="{B3C05E0D-CF93-45F9-AFFC-7D3F1802BAE0}" destId="{647EB0DC-5E13-494C-83C8-8F9D5876376B}" srcOrd="1" destOrd="0" parTransId="{85177F65-3CB5-4368-B810-44EDCD971EA3}" sibTransId="{426F10FE-F1A8-4AEA-8BAD-B2A06DE595D8}"/>
    <dgm:cxn modelId="{29A08DEC-8513-4C05-8AD9-F4BF83EB8ED2}" srcId="{7B8A41DD-C73E-47BB-A314-D57F91C363DE}" destId="{CAF60A7C-AEB0-46F1-BD98-3172D87AE660}" srcOrd="3" destOrd="0" parTransId="{1A6845A6-E7DC-4058-8DEA-D3C13CC35B26}" sibTransId="{BBB52330-1688-497F-BD5F-FED032217F53}"/>
    <dgm:cxn modelId="{B78962F8-85F7-4E59-851F-A43DEAB5F8AF}" type="presOf" srcId="{97FE5023-AA65-4A8E-8B22-17853422EC08}" destId="{8FC76403-0575-4E42-BBF9-EB4AEE890C1C}" srcOrd="0" destOrd="0" presId="urn:microsoft.com/office/officeart/2005/8/layout/hierarchy3"/>
    <dgm:cxn modelId="{A5AD1CF9-DB0F-466F-A5F4-B4C548622E17}" type="presOf" srcId="{138A03E3-20EF-47D4-BCC8-37AE51704834}" destId="{89BE97DA-DC2A-45D9-B973-B628F46FE877}" srcOrd="0" destOrd="0" presId="urn:microsoft.com/office/officeart/2005/8/layout/hierarchy3"/>
    <dgm:cxn modelId="{DCB92AFD-2FDA-4B0D-8EB3-4FE950530B05}" type="presOf" srcId="{4D69F895-8FBF-4D53-A528-679507519E43}" destId="{018859C3-757E-4A32-85F1-C96FD654E101}" srcOrd="0" destOrd="0" presId="urn:microsoft.com/office/officeart/2005/8/layout/hierarchy3"/>
    <dgm:cxn modelId="{AD2137FF-0C1A-4B41-8DB2-627C2E2AF866}" type="presOf" srcId="{7B8A41DD-C73E-47BB-A314-D57F91C363DE}" destId="{A7D4E4B7-B0EC-4D51-82FB-21CF6584AB38}" srcOrd="0" destOrd="0" presId="urn:microsoft.com/office/officeart/2005/8/layout/hierarchy3"/>
    <dgm:cxn modelId="{ED407685-E37C-4F3B-8B25-E34B47887735}" type="presParOf" srcId="{EB7588DE-D32A-4749-8E4C-CA0CA30A8E5D}" destId="{0E35D317-4749-442C-BD24-18400240D848}" srcOrd="0" destOrd="0" presId="urn:microsoft.com/office/officeart/2005/8/layout/hierarchy3"/>
    <dgm:cxn modelId="{D9AE2A18-FDC3-43EF-830D-1474CF5F5390}" type="presParOf" srcId="{0E35D317-4749-442C-BD24-18400240D848}" destId="{AAEE116B-F361-4784-ACB6-36DA94568577}" srcOrd="0" destOrd="0" presId="urn:microsoft.com/office/officeart/2005/8/layout/hierarchy3"/>
    <dgm:cxn modelId="{AAB4000C-7B58-444A-BE69-BF6073C60FF2}" type="presParOf" srcId="{AAEE116B-F361-4784-ACB6-36DA94568577}" destId="{A7D4E4B7-B0EC-4D51-82FB-21CF6584AB38}" srcOrd="0" destOrd="0" presId="urn:microsoft.com/office/officeart/2005/8/layout/hierarchy3"/>
    <dgm:cxn modelId="{89EB1994-5457-4709-B72D-CD919031A652}" type="presParOf" srcId="{AAEE116B-F361-4784-ACB6-36DA94568577}" destId="{04160D53-63E0-479C-8990-5AE2CB85F06F}" srcOrd="1" destOrd="0" presId="urn:microsoft.com/office/officeart/2005/8/layout/hierarchy3"/>
    <dgm:cxn modelId="{8A45F691-5951-44A3-AA2A-C8EC0BC1A8EA}" type="presParOf" srcId="{0E35D317-4749-442C-BD24-18400240D848}" destId="{D1E84EB1-A723-41C6-ACAD-F1CB000E1849}" srcOrd="1" destOrd="0" presId="urn:microsoft.com/office/officeart/2005/8/layout/hierarchy3"/>
    <dgm:cxn modelId="{FC035AB8-B18B-43EA-A0FD-F15E885BDC80}" type="presParOf" srcId="{D1E84EB1-A723-41C6-ACAD-F1CB000E1849}" destId="{98923B7F-0DD7-43AE-B1A7-98445AFA2022}" srcOrd="0" destOrd="0" presId="urn:microsoft.com/office/officeart/2005/8/layout/hierarchy3"/>
    <dgm:cxn modelId="{A7F653C6-5D1A-4245-8469-C4AFA815CEE3}" type="presParOf" srcId="{D1E84EB1-A723-41C6-ACAD-F1CB000E1849}" destId="{7B2B8E19-EBCB-4D9B-9016-F9B99D8C9C31}" srcOrd="1" destOrd="0" presId="urn:microsoft.com/office/officeart/2005/8/layout/hierarchy3"/>
    <dgm:cxn modelId="{FF322168-290C-498E-84C4-015A82FB2CAB}" type="presParOf" srcId="{D1E84EB1-A723-41C6-ACAD-F1CB000E1849}" destId="{8FC76403-0575-4E42-BBF9-EB4AEE890C1C}" srcOrd="2" destOrd="0" presId="urn:microsoft.com/office/officeart/2005/8/layout/hierarchy3"/>
    <dgm:cxn modelId="{1B0B520D-F6FA-4AD3-9EA1-717168DCCCA3}" type="presParOf" srcId="{D1E84EB1-A723-41C6-ACAD-F1CB000E1849}" destId="{CB11C73D-5980-4831-A7B3-9B6B082AFF67}" srcOrd="3" destOrd="0" presId="urn:microsoft.com/office/officeart/2005/8/layout/hierarchy3"/>
    <dgm:cxn modelId="{3F019007-301E-4081-9A32-810D99393671}" type="presParOf" srcId="{D1E84EB1-A723-41C6-ACAD-F1CB000E1849}" destId="{97708323-8787-45B4-A472-D3731B903276}" srcOrd="4" destOrd="0" presId="urn:microsoft.com/office/officeart/2005/8/layout/hierarchy3"/>
    <dgm:cxn modelId="{84861034-52D8-4DC5-89BA-5ECDD03D8023}" type="presParOf" srcId="{D1E84EB1-A723-41C6-ACAD-F1CB000E1849}" destId="{6ABE3F6A-8395-4CFB-A4B1-D9975EAFA02F}" srcOrd="5" destOrd="0" presId="urn:microsoft.com/office/officeart/2005/8/layout/hierarchy3"/>
    <dgm:cxn modelId="{5EB3F5C7-CBC0-421F-B48F-8BE7297AA195}" type="presParOf" srcId="{D1E84EB1-A723-41C6-ACAD-F1CB000E1849}" destId="{ABDADA4E-1A79-4BFF-96DC-9C0412DC9D13}" srcOrd="6" destOrd="0" presId="urn:microsoft.com/office/officeart/2005/8/layout/hierarchy3"/>
    <dgm:cxn modelId="{958DB955-DB6B-45F6-B165-5A33BEB1FA45}" type="presParOf" srcId="{D1E84EB1-A723-41C6-ACAD-F1CB000E1849}" destId="{70A8AE6F-3583-4B97-9FE1-8BFD62C549CF}" srcOrd="7" destOrd="0" presId="urn:microsoft.com/office/officeart/2005/8/layout/hierarchy3"/>
    <dgm:cxn modelId="{F519B115-4004-4179-8612-6E73AA37B212}" type="presParOf" srcId="{EB7588DE-D32A-4749-8E4C-CA0CA30A8E5D}" destId="{542DC341-E332-45C1-8E5A-00F681364BDD}" srcOrd="1" destOrd="0" presId="urn:microsoft.com/office/officeart/2005/8/layout/hierarchy3"/>
    <dgm:cxn modelId="{DD361984-7EC4-45C6-A3D8-6B5BF348B86D}" type="presParOf" srcId="{542DC341-E332-45C1-8E5A-00F681364BDD}" destId="{AA94F663-8895-4A63-B916-2EEE146D76BE}" srcOrd="0" destOrd="0" presId="urn:microsoft.com/office/officeart/2005/8/layout/hierarchy3"/>
    <dgm:cxn modelId="{50572274-AB9E-4B32-BFF3-1ED10055D7B5}" type="presParOf" srcId="{AA94F663-8895-4A63-B916-2EEE146D76BE}" destId="{25B8B601-D2B9-4324-95FD-1653A51E41F0}" srcOrd="0" destOrd="0" presId="urn:microsoft.com/office/officeart/2005/8/layout/hierarchy3"/>
    <dgm:cxn modelId="{DCECA9D1-A38D-4C14-9068-F4DCC3B28E10}" type="presParOf" srcId="{AA94F663-8895-4A63-B916-2EEE146D76BE}" destId="{29168847-980A-44E5-A008-AA826B71F47B}" srcOrd="1" destOrd="0" presId="urn:microsoft.com/office/officeart/2005/8/layout/hierarchy3"/>
    <dgm:cxn modelId="{BAD9EAC2-10F7-464F-8F76-3CB6BD9BAC0E}" type="presParOf" srcId="{542DC341-E332-45C1-8E5A-00F681364BDD}" destId="{F71D1B18-6644-4142-8EA3-7F5EDA5C283D}" srcOrd="1" destOrd="0" presId="urn:microsoft.com/office/officeart/2005/8/layout/hierarchy3"/>
    <dgm:cxn modelId="{820BC80D-1261-4915-AD62-C53FF5A918FA}" type="presParOf" srcId="{F71D1B18-6644-4142-8EA3-7F5EDA5C283D}" destId="{154D782C-6490-4C8D-848A-DF2DD1BD6D3D}" srcOrd="0" destOrd="0" presId="urn:microsoft.com/office/officeart/2005/8/layout/hierarchy3"/>
    <dgm:cxn modelId="{ABD70946-F353-4012-8B6D-91F96C18E402}" type="presParOf" srcId="{F71D1B18-6644-4142-8EA3-7F5EDA5C283D}" destId="{B85F5D96-C629-46F3-A604-B198744B6EAA}" srcOrd="1" destOrd="0" presId="urn:microsoft.com/office/officeart/2005/8/layout/hierarchy3"/>
    <dgm:cxn modelId="{0988B509-B2E6-4888-982F-1C2C9D7CDF7F}" type="presParOf" srcId="{F71D1B18-6644-4142-8EA3-7F5EDA5C283D}" destId="{2F715C83-7FD6-4C81-A6E3-F3119274FBE5}" srcOrd="2" destOrd="0" presId="urn:microsoft.com/office/officeart/2005/8/layout/hierarchy3"/>
    <dgm:cxn modelId="{5442ECDD-2670-42C3-A55F-2BE3D4EBEC9A}" type="presParOf" srcId="{F71D1B18-6644-4142-8EA3-7F5EDA5C283D}" destId="{F44D2614-EDFC-417D-8948-F25FA5E4B654}" srcOrd="3" destOrd="0" presId="urn:microsoft.com/office/officeart/2005/8/layout/hierarchy3"/>
    <dgm:cxn modelId="{83AEB6FA-1E7D-4B26-B855-4FA93C9502BF}" type="presParOf" srcId="{EB7588DE-D32A-4749-8E4C-CA0CA30A8E5D}" destId="{EAD90A20-0FDE-4D17-A8AB-D41F03609867}" srcOrd="2" destOrd="0" presId="urn:microsoft.com/office/officeart/2005/8/layout/hierarchy3"/>
    <dgm:cxn modelId="{C2021EC8-672F-461A-92F4-C9D91C531941}" type="presParOf" srcId="{EAD90A20-0FDE-4D17-A8AB-D41F03609867}" destId="{E0248362-D473-4A4E-904E-57B1E490A7B2}" srcOrd="0" destOrd="0" presId="urn:microsoft.com/office/officeart/2005/8/layout/hierarchy3"/>
    <dgm:cxn modelId="{B71E350A-AF18-4C03-B263-02AD671950F7}" type="presParOf" srcId="{E0248362-D473-4A4E-904E-57B1E490A7B2}" destId="{BF41C402-5B37-4A05-A492-2DBA8F45B917}" srcOrd="0" destOrd="0" presId="urn:microsoft.com/office/officeart/2005/8/layout/hierarchy3"/>
    <dgm:cxn modelId="{CAACBA82-F12D-448E-AEA4-7B77BA108163}" type="presParOf" srcId="{E0248362-D473-4A4E-904E-57B1E490A7B2}" destId="{A64CBD5D-8C60-4B01-B905-463085FE0493}" srcOrd="1" destOrd="0" presId="urn:microsoft.com/office/officeart/2005/8/layout/hierarchy3"/>
    <dgm:cxn modelId="{B745DDED-3CDC-41AF-847B-11CE58204958}" type="presParOf" srcId="{EAD90A20-0FDE-4D17-A8AB-D41F03609867}" destId="{DB91B92C-9D70-49E2-BB8F-CE49562DED61}" srcOrd="1" destOrd="0" presId="urn:microsoft.com/office/officeart/2005/8/layout/hierarchy3"/>
    <dgm:cxn modelId="{59117C1F-DC55-46F5-A7DB-FF3B3098FE34}" type="presParOf" srcId="{DB91B92C-9D70-49E2-BB8F-CE49562DED61}" destId="{5C9725F2-9E8C-429D-BD40-DCBF1E93E7D9}" srcOrd="0" destOrd="0" presId="urn:microsoft.com/office/officeart/2005/8/layout/hierarchy3"/>
    <dgm:cxn modelId="{E3FD4D91-9F7B-4F22-BAD4-97E779E4171B}" type="presParOf" srcId="{DB91B92C-9D70-49E2-BB8F-CE49562DED61}" destId="{EB7EC11D-C8D2-4AFA-92FE-B35658F46A86}" srcOrd="1" destOrd="0" presId="urn:microsoft.com/office/officeart/2005/8/layout/hierarchy3"/>
    <dgm:cxn modelId="{6AF79D0C-F26A-49D8-AF3D-90A05085856E}" type="presParOf" srcId="{DB91B92C-9D70-49E2-BB8F-CE49562DED61}" destId="{E44F3127-4FC1-4290-998C-DDF8468E50A2}" srcOrd="2" destOrd="0" presId="urn:microsoft.com/office/officeart/2005/8/layout/hierarchy3"/>
    <dgm:cxn modelId="{DC994356-AE42-49F0-8AFF-77BC2804056D}" type="presParOf" srcId="{DB91B92C-9D70-49E2-BB8F-CE49562DED61}" destId="{018859C3-757E-4A32-85F1-C96FD654E101}" srcOrd="3" destOrd="0" presId="urn:microsoft.com/office/officeart/2005/8/layout/hierarchy3"/>
    <dgm:cxn modelId="{4F0A2CBA-5497-47B0-9588-BEA66C70E6BD}" type="presParOf" srcId="{DB91B92C-9D70-49E2-BB8F-CE49562DED61}" destId="{57D0ADFD-1E01-4EBE-BCB7-7D137DD0169E}" srcOrd="4" destOrd="0" presId="urn:microsoft.com/office/officeart/2005/8/layout/hierarchy3"/>
    <dgm:cxn modelId="{82147EA1-0229-4C9F-B9BD-602A56418743}" type="presParOf" srcId="{DB91B92C-9D70-49E2-BB8F-CE49562DED61}" destId="{83E20E57-5177-4082-8995-5BCCA6A3F5B5}" srcOrd="5" destOrd="0" presId="urn:microsoft.com/office/officeart/2005/8/layout/hierarchy3"/>
    <dgm:cxn modelId="{1D1B2642-57AC-4791-931B-60C9D226864B}" type="presParOf" srcId="{EB7588DE-D32A-4749-8E4C-CA0CA30A8E5D}" destId="{975328B4-0AFF-4BF4-A750-3A8CCF7C698A}" srcOrd="3" destOrd="0" presId="urn:microsoft.com/office/officeart/2005/8/layout/hierarchy3"/>
    <dgm:cxn modelId="{4AFACCB5-AB53-472C-A3BF-068F2EC8A54C}" type="presParOf" srcId="{975328B4-0AFF-4BF4-A750-3A8CCF7C698A}" destId="{69D3A51A-E1B0-4C43-8F76-A9F507017FF7}" srcOrd="0" destOrd="0" presId="urn:microsoft.com/office/officeart/2005/8/layout/hierarchy3"/>
    <dgm:cxn modelId="{8EA0C5BE-92EA-4FEC-AC43-3A8AEDED14EE}" type="presParOf" srcId="{69D3A51A-E1B0-4C43-8F76-A9F507017FF7}" destId="{1BFCF81D-B90D-4B87-8C09-1F8244D693D6}" srcOrd="0" destOrd="0" presId="urn:microsoft.com/office/officeart/2005/8/layout/hierarchy3"/>
    <dgm:cxn modelId="{4EB5AA92-E331-40C3-98AF-39A3AEE52166}" type="presParOf" srcId="{69D3A51A-E1B0-4C43-8F76-A9F507017FF7}" destId="{E956CFE0-8C32-4BE2-97AD-11C60931FACC}" srcOrd="1" destOrd="0" presId="urn:microsoft.com/office/officeart/2005/8/layout/hierarchy3"/>
    <dgm:cxn modelId="{87C6C944-1DA5-4AD0-B6C5-6C320978799F}" type="presParOf" srcId="{975328B4-0AFF-4BF4-A750-3A8CCF7C698A}" destId="{666E72F3-246C-4D02-9313-5B45843745DE}" srcOrd="1" destOrd="0" presId="urn:microsoft.com/office/officeart/2005/8/layout/hierarchy3"/>
    <dgm:cxn modelId="{03E8171A-7E10-44C1-92DB-4F59A2A00354}" type="presParOf" srcId="{666E72F3-246C-4D02-9313-5B45843745DE}" destId="{83E64616-8825-4717-8D7C-C1FBA7E8379B}" srcOrd="0" destOrd="0" presId="urn:microsoft.com/office/officeart/2005/8/layout/hierarchy3"/>
    <dgm:cxn modelId="{439D6671-7E06-48CD-8E56-0DF64B0B74C4}" type="presParOf" srcId="{666E72F3-246C-4D02-9313-5B45843745DE}" destId="{89BE97DA-DC2A-45D9-B973-B628F46FE877}" srcOrd="1" destOrd="0" presId="urn:microsoft.com/office/officeart/2005/8/layout/hierarchy3"/>
    <dgm:cxn modelId="{A2BB0E95-EDA8-44EE-B15A-9A0305A97A22}" type="presParOf" srcId="{666E72F3-246C-4D02-9313-5B45843745DE}" destId="{E476FCC0-3242-426B-871D-7FDFC22D36CD}" srcOrd="2" destOrd="0" presId="urn:microsoft.com/office/officeart/2005/8/layout/hierarchy3"/>
    <dgm:cxn modelId="{D4718DD4-B581-465C-85DD-3AF9B1329047}" type="presParOf" srcId="{666E72F3-246C-4D02-9313-5B45843745DE}" destId="{6D8BF5DB-324D-4FF3-931B-F1E86B4C57E7}" srcOrd="3" destOrd="0" presId="urn:microsoft.com/office/officeart/2005/8/layout/hierarchy3"/>
    <dgm:cxn modelId="{9036DE6C-7354-430F-A8DC-0C0FDC87DA37}" type="presParOf" srcId="{EB7588DE-D32A-4749-8E4C-CA0CA30A8E5D}" destId="{B5FAF5D4-61C4-4F2B-8127-E22BA08FA7EF}" srcOrd="4" destOrd="0" presId="urn:microsoft.com/office/officeart/2005/8/layout/hierarchy3"/>
    <dgm:cxn modelId="{1EB1DB44-38F5-41BA-B2A1-845229F5AE09}" type="presParOf" srcId="{B5FAF5D4-61C4-4F2B-8127-E22BA08FA7EF}" destId="{55802ACB-741B-4C1B-8DFB-74165C794BCD}" srcOrd="0" destOrd="0" presId="urn:microsoft.com/office/officeart/2005/8/layout/hierarchy3"/>
    <dgm:cxn modelId="{78247966-2A6A-4699-BF56-181E4996F4EF}" type="presParOf" srcId="{55802ACB-741B-4C1B-8DFB-74165C794BCD}" destId="{FD337791-43F0-420C-9F6D-B6DBEB0237A1}" srcOrd="0" destOrd="0" presId="urn:microsoft.com/office/officeart/2005/8/layout/hierarchy3"/>
    <dgm:cxn modelId="{4B1E6F34-D1FA-4B01-9B0E-F0876421FD16}" type="presParOf" srcId="{55802ACB-741B-4C1B-8DFB-74165C794BCD}" destId="{20AE0299-8ACD-4C31-A4F2-D8FAF5D08F91}" srcOrd="1" destOrd="0" presId="urn:microsoft.com/office/officeart/2005/8/layout/hierarchy3"/>
    <dgm:cxn modelId="{58B9F2E4-6C35-4CD3-8E93-563F92C42DA5}" type="presParOf" srcId="{B5FAF5D4-61C4-4F2B-8127-E22BA08FA7EF}" destId="{BAB24CEA-053A-4809-972C-8991C8B680C9}" srcOrd="1" destOrd="0" presId="urn:microsoft.com/office/officeart/2005/8/layout/hierarchy3"/>
    <dgm:cxn modelId="{124B6BA0-E8E6-41F5-9E6F-988828D88E23}" type="presParOf" srcId="{BAB24CEA-053A-4809-972C-8991C8B680C9}" destId="{5590A40E-4A2B-4F42-B56A-2EFAB38808ED}" srcOrd="0" destOrd="0" presId="urn:microsoft.com/office/officeart/2005/8/layout/hierarchy3"/>
    <dgm:cxn modelId="{3C2FEA4D-8454-481E-BA44-A947F7B39B7E}" type="presParOf" srcId="{BAB24CEA-053A-4809-972C-8991C8B680C9}" destId="{6F03C864-F209-4837-95D8-D52CA584D2B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E3AAA6-0573-4FD8-A7D3-2C5AE67728B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4249B9-4C50-4AEE-8188-CC1564D9E193}">
      <dgm:prSet/>
      <dgm:spPr/>
      <dgm:t>
        <a:bodyPr/>
        <a:lstStyle/>
        <a:p>
          <a:r>
            <a:rPr lang="en-GB" b="0" i="0" dirty="0"/>
            <a:t>Make an </a:t>
          </a:r>
          <a:r>
            <a:rPr lang="en-GB" b="1" i="0" dirty="0"/>
            <a:t>inventory of options </a:t>
          </a:r>
          <a:r>
            <a:rPr lang="en-GB" b="0" i="0" dirty="0"/>
            <a:t>to improve manure management</a:t>
          </a:r>
          <a:endParaRPr lang="en-US" dirty="0"/>
        </a:p>
      </dgm:t>
    </dgm:pt>
    <dgm:pt modelId="{4E533AF5-15C7-4EA3-982E-36C4E0C05F1E}" type="parTrans" cxnId="{2576037B-5B56-409A-B2B2-5CDB975D5776}">
      <dgm:prSet/>
      <dgm:spPr/>
      <dgm:t>
        <a:bodyPr/>
        <a:lstStyle/>
        <a:p>
          <a:endParaRPr lang="en-US"/>
        </a:p>
      </dgm:t>
    </dgm:pt>
    <dgm:pt modelId="{4B1AB931-0046-48C3-B2C0-F836361AA60F}" type="sibTrans" cxnId="{2576037B-5B56-409A-B2B2-5CDB975D5776}">
      <dgm:prSet/>
      <dgm:spPr/>
      <dgm:t>
        <a:bodyPr/>
        <a:lstStyle/>
        <a:p>
          <a:endParaRPr lang="en-US"/>
        </a:p>
      </dgm:t>
    </dgm:pt>
    <dgm:pt modelId="{FAC9E9CB-865A-4C17-B45F-E594B127DA56}">
      <dgm:prSet/>
      <dgm:spPr/>
      <dgm:t>
        <a:bodyPr/>
        <a:lstStyle/>
        <a:p>
          <a:r>
            <a:rPr lang="nl-NL" b="1" i="0" dirty="0"/>
            <a:t>Discuss and select options with the farmer</a:t>
          </a:r>
          <a:endParaRPr lang="en-US" dirty="0"/>
        </a:p>
      </dgm:t>
    </dgm:pt>
    <dgm:pt modelId="{404A04F0-5FD2-421E-A42E-DBF8E31ED38A}" type="parTrans" cxnId="{1BE7F9F2-C5DF-4250-A7F9-AAEC9AA20719}">
      <dgm:prSet/>
      <dgm:spPr/>
      <dgm:t>
        <a:bodyPr/>
        <a:lstStyle/>
        <a:p>
          <a:endParaRPr lang="en-US"/>
        </a:p>
      </dgm:t>
    </dgm:pt>
    <dgm:pt modelId="{0E2A697E-BB4D-478F-931B-D4C7EF573664}" type="sibTrans" cxnId="{1BE7F9F2-C5DF-4250-A7F9-AAEC9AA20719}">
      <dgm:prSet/>
      <dgm:spPr/>
      <dgm:t>
        <a:bodyPr/>
        <a:lstStyle/>
        <a:p>
          <a:endParaRPr lang="en-US"/>
        </a:p>
      </dgm:t>
    </dgm:pt>
    <dgm:pt modelId="{E90464B6-0F2A-47D2-B23F-C4FFCB82BF8F}">
      <dgm:prSet/>
      <dgm:spPr/>
      <dgm:t>
        <a:bodyPr/>
        <a:lstStyle/>
        <a:p>
          <a:r>
            <a:rPr lang="en-US" b="1" i="0" noProof="0" dirty="0"/>
            <a:t>Prioritize options and agree </a:t>
          </a:r>
          <a:r>
            <a:rPr lang="en-US" b="0" i="0" noProof="0" dirty="0"/>
            <a:t>with the farmer which options to implement</a:t>
          </a:r>
          <a:endParaRPr lang="en-US" noProof="0" dirty="0"/>
        </a:p>
      </dgm:t>
    </dgm:pt>
    <dgm:pt modelId="{8F5F5298-1CF6-42B6-9BC5-4D48C862B1D4}" type="parTrans" cxnId="{EF58C056-91BC-42F4-A97B-56289D20DAB1}">
      <dgm:prSet/>
      <dgm:spPr/>
      <dgm:t>
        <a:bodyPr/>
        <a:lstStyle/>
        <a:p>
          <a:endParaRPr lang="en-US"/>
        </a:p>
      </dgm:t>
    </dgm:pt>
    <dgm:pt modelId="{43088481-5FFD-48FC-A9EC-2329ED81FCBE}" type="sibTrans" cxnId="{EF58C056-91BC-42F4-A97B-56289D20DAB1}">
      <dgm:prSet/>
      <dgm:spPr/>
      <dgm:t>
        <a:bodyPr/>
        <a:lstStyle/>
        <a:p>
          <a:endParaRPr lang="en-US"/>
        </a:p>
      </dgm:t>
    </dgm:pt>
    <dgm:pt modelId="{8A18518F-C418-4EA4-945B-0B29684B0B2F}">
      <dgm:prSet/>
      <dgm:spPr/>
      <dgm:t>
        <a:bodyPr/>
        <a:lstStyle/>
        <a:p>
          <a:r>
            <a:rPr lang="nl-NL" b="0" i="0"/>
            <a:t>Prepare together with the farmer </a:t>
          </a:r>
          <a:r>
            <a:rPr lang="nl-NL" b="1" i="0"/>
            <a:t>a plan and time schedule </a:t>
          </a:r>
          <a:r>
            <a:rPr lang="nl-NL" b="0" i="0"/>
            <a:t>for implementation</a:t>
          </a:r>
          <a:endParaRPr lang="en-US"/>
        </a:p>
      </dgm:t>
    </dgm:pt>
    <dgm:pt modelId="{C5E85B6B-C09B-4D12-ACCA-94CB17AB6C9F}" type="parTrans" cxnId="{82C939FD-9ADB-4D3A-A446-94F3856293FB}">
      <dgm:prSet/>
      <dgm:spPr/>
      <dgm:t>
        <a:bodyPr/>
        <a:lstStyle/>
        <a:p>
          <a:endParaRPr lang="en-US"/>
        </a:p>
      </dgm:t>
    </dgm:pt>
    <dgm:pt modelId="{900DB93C-290E-47AE-9A33-58834D72E032}" type="sibTrans" cxnId="{82C939FD-9ADB-4D3A-A446-94F3856293FB}">
      <dgm:prSet/>
      <dgm:spPr/>
      <dgm:t>
        <a:bodyPr/>
        <a:lstStyle/>
        <a:p>
          <a:endParaRPr lang="en-US"/>
        </a:p>
      </dgm:t>
    </dgm:pt>
    <dgm:pt modelId="{81EFB823-963B-429A-995D-6B21B64C9128}">
      <dgm:prSet/>
      <dgm:spPr/>
      <dgm:t>
        <a:bodyPr/>
        <a:lstStyle/>
        <a:p>
          <a:r>
            <a:rPr lang="nl-NL" b="1" i="0" dirty="0"/>
            <a:t>Follow up</a:t>
          </a:r>
          <a:r>
            <a:rPr lang="nl-NL" b="0" i="0" dirty="0"/>
            <a:t> on the i</a:t>
          </a:r>
          <a:r>
            <a:rPr lang="nl-NL" b="1" i="0" dirty="0"/>
            <a:t>mplementation</a:t>
          </a:r>
          <a:r>
            <a:rPr lang="nl-NL" b="0" i="0" dirty="0"/>
            <a:t> and collect </a:t>
          </a:r>
          <a:r>
            <a:rPr lang="nl-NL" b="1" i="0" dirty="0"/>
            <a:t>farmer’s opinions </a:t>
          </a:r>
          <a:endParaRPr lang="en-US" dirty="0"/>
        </a:p>
      </dgm:t>
    </dgm:pt>
    <dgm:pt modelId="{007A718A-664C-408C-91D8-4E885B1C36A8}" type="parTrans" cxnId="{CCA80AEE-CFC4-428C-898F-B3E199032822}">
      <dgm:prSet/>
      <dgm:spPr/>
      <dgm:t>
        <a:bodyPr/>
        <a:lstStyle/>
        <a:p>
          <a:endParaRPr lang="en-US"/>
        </a:p>
      </dgm:t>
    </dgm:pt>
    <dgm:pt modelId="{1F53AAF6-F0A2-4833-9480-FCEE6E1FE907}" type="sibTrans" cxnId="{CCA80AEE-CFC4-428C-898F-B3E199032822}">
      <dgm:prSet/>
      <dgm:spPr/>
      <dgm:t>
        <a:bodyPr/>
        <a:lstStyle/>
        <a:p>
          <a:endParaRPr lang="en-US"/>
        </a:p>
      </dgm:t>
    </dgm:pt>
    <dgm:pt modelId="{DAC25073-0F0F-416C-B44C-BA62E6F8EC0E}" type="pres">
      <dgm:prSet presAssocID="{8CE3AAA6-0573-4FD8-A7D3-2C5AE67728B2}" presName="rootnode" presStyleCnt="0">
        <dgm:presLayoutVars>
          <dgm:chMax/>
          <dgm:chPref/>
          <dgm:dir/>
          <dgm:animLvl val="lvl"/>
        </dgm:presLayoutVars>
      </dgm:prSet>
      <dgm:spPr/>
    </dgm:pt>
    <dgm:pt modelId="{1F3B328A-5100-4C3E-898A-D1EAC6DF9C1B}" type="pres">
      <dgm:prSet presAssocID="{E84249B9-4C50-4AEE-8188-CC1564D9E193}" presName="composite" presStyleCnt="0"/>
      <dgm:spPr/>
    </dgm:pt>
    <dgm:pt modelId="{B9856A29-BBB2-4203-81EE-0EC3F1E0F104}" type="pres">
      <dgm:prSet presAssocID="{E84249B9-4C50-4AEE-8188-CC1564D9E193}" presName="LShape" presStyleLbl="alignNode1" presStyleIdx="0" presStyleCnt="9"/>
      <dgm:spPr/>
    </dgm:pt>
    <dgm:pt modelId="{7184EDBC-A4DB-4D5D-8364-1A700F0124CE}" type="pres">
      <dgm:prSet presAssocID="{E84249B9-4C50-4AEE-8188-CC1564D9E193}" presName="ParentText" presStyleLbl="revTx" presStyleIdx="0" presStyleCnt="5" custScaleX="140774" custScaleY="95188" custLinFactNeighborX="18317" custLinFactNeighborY="1473">
        <dgm:presLayoutVars>
          <dgm:chMax val="0"/>
          <dgm:chPref val="0"/>
          <dgm:bulletEnabled val="1"/>
        </dgm:presLayoutVars>
      </dgm:prSet>
      <dgm:spPr/>
    </dgm:pt>
    <dgm:pt modelId="{AA4997F4-68F3-45AE-A13C-770133745D04}" type="pres">
      <dgm:prSet presAssocID="{E84249B9-4C50-4AEE-8188-CC1564D9E193}" presName="Triangle" presStyleLbl="alignNode1" presStyleIdx="1" presStyleCnt="9"/>
      <dgm:spPr/>
    </dgm:pt>
    <dgm:pt modelId="{E57FA10C-CD5C-49F7-A9A5-662DD08576D1}" type="pres">
      <dgm:prSet presAssocID="{4B1AB931-0046-48C3-B2C0-F836361AA60F}" presName="sibTrans" presStyleCnt="0"/>
      <dgm:spPr/>
    </dgm:pt>
    <dgm:pt modelId="{2C59F3BD-E2A2-4CB5-8447-9A928A55B6C3}" type="pres">
      <dgm:prSet presAssocID="{4B1AB931-0046-48C3-B2C0-F836361AA60F}" presName="space" presStyleCnt="0"/>
      <dgm:spPr/>
    </dgm:pt>
    <dgm:pt modelId="{12CB6E02-1872-4044-A7CB-4A3397FCE266}" type="pres">
      <dgm:prSet presAssocID="{FAC9E9CB-865A-4C17-B45F-E594B127DA56}" presName="composite" presStyleCnt="0"/>
      <dgm:spPr/>
    </dgm:pt>
    <dgm:pt modelId="{AD79E97E-9BC8-4DE6-9C6B-D139D11974DD}" type="pres">
      <dgm:prSet presAssocID="{FAC9E9CB-865A-4C17-B45F-E594B127DA56}" presName="LShape" presStyleLbl="alignNode1" presStyleIdx="2" presStyleCnt="9"/>
      <dgm:spPr/>
    </dgm:pt>
    <dgm:pt modelId="{D77E754D-2681-46AF-A06D-1EF504EA4673}" type="pres">
      <dgm:prSet presAssocID="{FAC9E9CB-865A-4C17-B45F-E594B127DA5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8728416-E01B-42D2-B590-32B6E358D3D6}" type="pres">
      <dgm:prSet presAssocID="{FAC9E9CB-865A-4C17-B45F-E594B127DA56}" presName="Triangle" presStyleLbl="alignNode1" presStyleIdx="3" presStyleCnt="9"/>
      <dgm:spPr/>
    </dgm:pt>
    <dgm:pt modelId="{9B80CD24-271D-4FF6-B1F8-47C05F6D4039}" type="pres">
      <dgm:prSet presAssocID="{0E2A697E-BB4D-478F-931B-D4C7EF573664}" presName="sibTrans" presStyleCnt="0"/>
      <dgm:spPr/>
    </dgm:pt>
    <dgm:pt modelId="{D941D9F5-D285-4137-A81A-3A1E373A05BB}" type="pres">
      <dgm:prSet presAssocID="{0E2A697E-BB4D-478F-931B-D4C7EF573664}" presName="space" presStyleCnt="0"/>
      <dgm:spPr/>
    </dgm:pt>
    <dgm:pt modelId="{4087BF85-9EB8-469F-BC53-CB4CA541784F}" type="pres">
      <dgm:prSet presAssocID="{E90464B6-0F2A-47D2-B23F-C4FFCB82BF8F}" presName="composite" presStyleCnt="0"/>
      <dgm:spPr/>
    </dgm:pt>
    <dgm:pt modelId="{9B3A107D-78CE-45FC-A5D8-FFF3B3E2A741}" type="pres">
      <dgm:prSet presAssocID="{E90464B6-0F2A-47D2-B23F-C4FFCB82BF8F}" presName="LShape" presStyleLbl="alignNode1" presStyleIdx="4" presStyleCnt="9"/>
      <dgm:spPr/>
    </dgm:pt>
    <dgm:pt modelId="{F7D2B630-680B-41DC-98EF-D82F50C51E29}" type="pres">
      <dgm:prSet presAssocID="{E90464B6-0F2A-47D2-B23F-C4FFCB82BF8F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CDCA534A-3038-4919-9516-6D3FCED04297}" type="pres">
      <dgm:prSet presAssocID="{E90464B6-0F2A-47D2-B23F-C4FFCB82BF8F}" presName="Triangle" presStyleLbl="alignNode1" presStyleIdx="5" presStyleCnt="9"/>
      <dgm:spPr/>
    </dgm:pt>
    <dgm:pt modelId="{20C872F6-755D-49D3-89BA-CBEB67C9A8E1}" type="pres">
      <dgm:prSet presAssocID="{43088481-5FFD-48FC-A9EC-2329ED81FCBE}" presName="sibTrans" presStyleCnt="0"/>
      <dgm:spPr/>
    </dgm:pt>
    <dgm:pt modelId="{A388464C-58F5-4705-AB59-E53567BDCDAC}" type="pres">
      <dgm:prSet presAssocID="{43088481-5FFD-48FC-A9EC-2329ED81FCBE}" presName="space" presStyleCnt="0"/>
      <dgm:spPr/>
    </dgm:pt>
    <dgm:pt modelId="{8FCE70CA-A3B4-46C2-B40C-2DFE43674D99}" type="pres">
      <dgm:prSet presAssocID="{8A18518F-C418-4EA4-945B-0B29684B0B2F}" presName="composite" presStyleCnt="0"/>
      <dgm:spPr/>
    </dgm:pt>
    <dgm:pt modelId="{E4E8758A-DACB-46E7-B738-A5C17B90ED81}" type="pres">
      <dgm:prSet presAssocID="{8A18518F-C418-4EA4-945B-0B29684B0B2F}" presName="LShape" presStyleLbl="alignNode1" presStyleIdx="6" presStyleCnt="9"/>
      <dgm:spPr/>
    </dgm:pt>
    <dgm:pt modelId="{B6C2DD2C-1837-4B2D-B52E-CA957250D580}" type="pres">
      <dgm:prSet presAssocID="{8A18518F-C418-4EA4-945B-0B29684B0B2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00181D4-69DC-42A8-9409-6595512BB380}" type="pres">
      <dgm:prSet presAssocID="{8A18518F-C418-4EA4-945B-0B29684B0B2F}" presName="Triangle" presStyleLbl="alignNode1" presStyleIdx="7" presStyleCnt="9"/>
      <dgm:spPr/>
    </dgm:pt>
    <dgm:pt modelId="{D1D8DCA4-DFAD-4F30-A0ED-7E7D2A8E15B9}" type="pres">
      <dgm:prSet presAssocID="{900DB93C-290E-47AE-9A33-58834D72E032}" presName="sibTrans" presStyleCnt="0"/>
      <dgm:spPr/>
    </dgm:pt>
    <dgm:pt modelId="{09678AD2-886E-41AD-972B-3AB507FFC896}" type="pres">
      <dgm:prSet presAssocID="{900DB93C-290E-47AE-9A33-58834D72E032}" presName="space" presStyleCnt="0"/>
      <dgm:spPr/>
    </dgm:pt>
    <dgm:pt modelId="{FBBBB57A-B729-41B4-8847-EBAE3A03A89F}" type="pres">
      <dgm:prSet presAssocID="{81EFB823-963B-429A-995D-6B21B64C9128}" presName="composite" presStyleCnt="0"/>
      <dgm:spPr/>
    </dgm:pt>
    <dgm:pt modelId="{C9C14E89-DD0E-485C-BC9F-327D9D2F950B}" type="pres">
      <dgm:prSet presAssocID="{81EFB823-963B-429A-995D-6B21B64C9128}" presName="LShape" presStyleLbl="alignNode1" presStyleIdx="8" presStyleCnt="9"/>
      <dgm:spPr/>
    </dgm:pt>
    <dgm:pt modelId="{0EF0FECF-AD4E-43FB-B78D-0AF1BA3A471C}" type="pres">
      <dgm:prSet presAssocID="{81EFB823-963B-429A-995D-6B21B64C912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58E2A2D-EB36-4689-9B50-623A0793086B}" type="presOf" srcId="{FAC9E9CB-865A-4C17-B45F-E594B127DA56}" destId="{D77E754D-2681-46AF-A06D-1EF504EA4673}" srcOrd="0" destOrd="0" presId="urn:microsoft.com/office/officeart/2009/3/layout/StepUpProcess"/>
    <dgm:cxn modelId="{EF58C056-91BC-42F4-A97B-56289D20DAB1}" srcId="{8CE3AAA6-0573-4FD8-A7D3-2C5AE67728B2}" destId="{E90464B6-0F2A-47D2-B23F-C4FFCB82BF8F}" srcOrd="2" destOrd="0" parTransId="{8F5F5298-1CF6-42B6-9BC5-4D48C862B1D4}" sibTransId="{43088481-5FFD-48FC-A9EC-2329ED81FCBE}"/>
    <dgm:cxn modelId="{07E3FB5B-6110-485D-9813-A042105BC130}" type="presOf" srcId="{81EFB823-963B-429A-995D-6B21B64C9128}" destId="{0EF0FECF-AD4E-43FB-B78D-0AF1BA3A471C}" srcOrd="0" destOrd="0" presId="urn:microsoft.com/office/officeart/2009/3/layout/StepUpProcess"/>
    <dgm:cxn modelId="{EA463F6F-6E97-4FCE-AC35-980B20456714}" type="presOf" srcId="{8A18518F-C418-4EA4-945B-0B29684B0B2F}" destId="{B6C2DD2C-1837-4B2D-B52E-CA957250D580}" srcOrd="0" destOrd="0" presId="urn:microsoft.com/office/officeart/2009/3/layout/StepUpProcess"/>
    <dgm:cxn modelId="{2576037B-5B56-409A-B2B2-5CDB975D5776}" srcId="{8CE3AAA6-0573-4FD8-A7D3-2C5AE67728B2}" destId="{E84249B9-4C50-4AEE-8188-CC1564D9E193}" srcOrd="0" destOrd="0" parTransId="{4E533AF5-15C7-4EA3-982E-36C4E0C05F1E}" sibTransId="{4B1AB931-0046-48C3-B2C0-F836361AA60F}"/>
    <dgm:cxn modelId="{DD3CF37E-0632-42C0-B3A9-54D6A7385ABC}" type="presOf" srcId="{8CE3AAA6-0573-4FD8-A7D3-2C5AE67728B2}" destId="{DAC25073-0F0F-416C-B44C-BA62E6F8EC0E}" srcOrd="0" destOrd="0" presId="urn:microsoft.com/office/officeart/2009/3/layout/StepUpProcess"/>
    <dgm:cxn modelId="{FE1891C6-83ED-459A-BB80-8A573B50B1B7}" type="presOf" srcId="{E90464B6-0F2A-47D2-B23F-C4FFCB82BF8F}" destId="{F7D2B630-680B-41DC-98EF-D82F50C51E29}" srcOrd="0" destOrd="0" presId="urn:microsoft.com/office/officeart/2009/3/layout/StepUpProcess"/>
    <dgm:cxn modelId="{497591EC-CD94-485F-B1B0-B849677E9890}" type="presOf" srcId="{E84249B9-4C50-4AEE-8188-CC1564D9E193}" destId="{7184EDBC-A4DB-4D5D-8364-1A700F0124CE}" srcOrd="0" destOrd="0" presId="urn:microsoft.com/office/officeart/2009/3/layout/StepUpProcess"/>
    <dgm:cxn modelId="{CCA80AEE-CFC4-428C-898F-B3E199032822}" srcId="{8CE3AAA6-0573-4FD8-A7D3-2C5AE67728B2}" destId="{81EFB823-963B-429A-995D-6B21B64C9128}" srcOrd="4" destOrd="0" parTransId="{007A718A-664C-408C-91D8-4E885B1C36A8}" sibTransId="{1F53AAF6-F0A2-4833-9480-FCEE6E1FE907}"/>
    <dgm:cxn modelId="{1BE7F9F2-C5DF-4250-A7F9-AAEC9AA20719}" srcId="{8CE3AAA6-0573-4FD8-A7D3-2C5AE67728B2}" destId="{FAC9E9CB-865A-4C17-B45F-E594B127DA56}" srcOrd="1" destOrd="0" parTransId="{404A04F0-5FD2-421E-A42E-DBF8E31ED38A}" sibTransId="{0E2A697E-BB4D-478F-931B-D4C7EF573664}"/>
    <dgm:cxn modelId="{82C939FD-9ADB-4D3A-A446-94F3856293FB}" srcId="{8CE3AAA6-0573-4FD8-A7D3-2C5AE67728B2}" destId="{8A18518F-C418-4EA4-945B-0B29684B0B2F}" srcOrd="3" destOrd="0" parTransId="{C5E85B6B-C09B-4D12-ACCA-94CB17AB6C9F}" sibTransId="{900DB93C-290E-47AE-9A33-58834D72E032}"/>
    <dgm:cxn modelId="{360B6BB7-E4EB-4BC0-80BC-B41EE6A94272}" type="presParOf" srcId="{DAC25073-0F0F-416C-B44C-BA62E6F8EC0E}" destId="{1F3B328A-5100-4C3E-898A-D1EAC6DF9C1B}" srcOrd="0" destOrd="0" presId="urn:microsoft.com/office/officeart/2009/3/layout/StepUpProcess"/>
    <dgm:cxn modelId="{3E206777-CACC-4711-86E0-0DCA78334A7E}" type="presParOf" srcId="{1F3B328A-5100-4C3E-898A-D1EAC6DF9C1B}" destId="{B9856A29-BBB2-4203-81EE-0EC3F1E0F104}" srcOrd="0" destOrd="0" presId="urn:microsoft.com/office/officeart/2009/3/layout/StepUpProcess"/>
    <dgm:cxn modelId="{F062C9AE-290B-4EDB-85C4-6140729E20A0}" type="presParOf" srcId="{1F3B328A-5100-4C3E-898A-D1EAC6DF9C1B}" destId="{7184EDBC-A4DB-4D5D-8364-1A700F0124CE}" srcOrd="1" destOrd="0" presId="urn:microsoft.com/office/officeart/2009/3/layout/StepUpProcess"/>
    <dgm:cxn modelId="{C554B5E2-1B65-44CF-A692-3D58B4DC7B4A}" type="presParOf" srcId="{1F3B328A-5100-4C3E-898A-D1EAC6DF9C1B}" destId="{AA4997F4-68F3-45AE-A13C-770133745D04}" srcOrd="2" destOrd="0" presId="urn:microsoft.com/office/officeart/2009/3/layout/StepUpProcess"/>
    <dgm:cxn modelId="{0A346323-697F-4C89-A2F0-35F21B1BEFD7}" type="presParOf" srcId="{DAC25073-0F0F-416C-B44C-BA62E6F8EC0E}" destId="{E57FA10C-CD5C-49F7-A9A5-662DD08576D1}" srcOrd="1" destOrd="0" presId="urn:microsoft.com/office/officeart/2009/3/layout/StepUpProcess"/>
    <dgm:cxn modelId="{A23B92E1-9CDA-4CFD-8E95-FE2394942EF0}" type="presParOf" srcId="{E57FA10C-CD5C-49F7-A9A5-662DD08576D1}" destId="{2C59F3BD-E2A2-4CB5-8447-9A928A55B6C3}" srcOrd="0" destOrd="0" presId="urn:microsoft.com/office/officeart/2009/3/layout/StepUpProcess"/>
    <dgm:cxn modelId="{FB79E70E-3722-4FCC-8677-0966F23B20F1}" type="presParOf" srcId="{DAC25073-0F0F-416C-B44C-BA62E6F8EC0E}" destId="{12CB6E02-1872-4044-A7CB-4A3397FCE266}" srcOrd="2" destOrd="0" presId="urn:microsoft.com/office/officeart/2009/3/layout/StepUpProcess"/>
    <dgm:cxn modelId="{AEC976A3-9BD8-458B-B919-CD4D35E8CB2A}" type="presParOf" srcId="{12CB6E02-1872-4044-A7CB-4A3397FCE266}" destId="{AD79E97E-9BC8-4DE6-9C6B-D139D11974DD}" srcOrd="0" destOrd="0" presId="urn:microsoft.com/office/officeart/2009/3/layout/StepUpProcess"/>
    <dgm:cxn modelId="{6A6E47B4-4ADF-4BAB-B0DC-8715C9DC90B2}" type="presParOf" srcId="{12CB6E02-1872-4044-A7CB-4A3397FCE266}" destId="{D77E754D-2681-46AF-A06D-1EF504EA4673}" srcOrd="1" destOrd="0" presId="urn:microsoft.com/office/officeart/2009/3/layout/StepUpProcess"/>
    <dgm:cxn modelId="{3ADE7D90-CDE4-4951-981F-A225BF82C7BA}" type="presParOf" srcId="{12CB6E02-1872-4044-A7CB-4A3397FCE266}" destId="{88728416-E01B-42D2-B590-32B6E358D3D6}" srcOrd="2" destOrd="0" presId="urn:microsoft.com/office/officeart/2009/3/layout/StepUpProcess"/>
    <dgm:cxn modelId="{E8E37827-79D3-4EF1-9E9C-3655FBE5FEB0}" type="presParOf" srcId="{DAC25073-0F0F-416C-B44C-BA62E6F8EC0E}" destId="{9B80CD24-271D-4FF6-B1F8-47C05F6D4039}" srcOrd="3" destOrd="0" presId="urn:microsoft.com/office/officeart/2009/3/layout/StepUpProcess"/>
    <dgm:cxn modelId="{41A75EE4-B91B-4314-AE30-43F3D2F106A7}" type="presParOf" srcId="{9B80CD24-271D-4FF6-B1F8-47C05F6D4039}" destId="{D941D9F5-D285-4137-A81A-3A1E373A05BB}" srcOrd="0" destOrd="0" presId="urn:microsoft.com/office/officeart/2009/3/layout/StepUpProcess"/>
    <dgm:cxn modelId="{1C3D6360-9784-436F-A988-A6027B1C63E2}" type="presParOf" srcId="{DAC25073-0F0F-416C-B44C-BA62E6F8EC0E}" destId="{4087BF85-9EB8-469F-BC53-CB4CA541784F}" srcOrd="4" destOrd="0" presId="urn:microsoft.com/office/officeart/2009/3/layout/StepUpProcess"/>
    <dgm:cxn modelId="{FE080856-C909-439D-8361-59309B96D457}" type="presParOf" srcId="{4087BF85-9EB8-469F-BC53-CB4CA541784F}" destId="{9B3A107D-78CE-45FC-A5D8-FFF3B3E2A741}" srcOrd="0" destOrd="0" presId="urn:microsoft.com/office/officeart/2009/3/layout/StepUpProcess"/>
    <dgm:cxn modelId="{49D2AA64-8D7A-4B7E-9EC3-3744BD49A18F}" type="presParOf" srcId="{4087BF85-9EB8-469F-BC53-CB4CA541784F}" destId="{F7D2B630-680B-41DC-98EF-D82F50C51E29}" srcOrd="1" destOrd="0" presId="urn:microsoft.com/office/officeart/2009/3/layout/StepUpProcess"/>
    <dgm:cxn modelId="{84B56BC6-EA71-4C3F-97F1-88F05FE7C699}" type="presParOf" srcId="{4087BF85-9EB8-469F-BC53-CB4CA541784F}" destId="{CDCA534A-3038-4919-9516-6D3FCED04297}" srcOrd="2" destOrd="0" presId="urn:microsoft.com/office/officeart/2009/3/layout/StepUpProcess"/>
    <dgm:cxn modelId="{62A02446-1929-4CC2-8664-B99BC23B1638}" type="presParOf" srcId="{DAC25073-0F0F-416C-B44C-BA62E6F8EC0E}" destId="{20C872F6-755D-49D3-89BA-CBEB67C9A8E1}" srcOrd="5" destOrd="0" presId="urn:microsoft.com/office/officeart/2009/3/layout/StepUpProcess"/>
    <dgm:cxn modelId="{07989BFC-3691-466C-BD60-D354661B85E2}" type="presParOf" srcId="{20C872F6-755D-49D3-89BA-CBEB67C9A8E1}" destId="{A388464C-58F5-4705-AB59-E53567BDCDAC}" srcOrd="0" destOrd="0" presId="urn:microsoft.com/office/officeart/2009/3/layout/StepUpProcess"/>
    <dgm:cxn modelId="{BCE01F1A-1A7C-4712-BCAB-C4DFC4D8127A}" type="presParOf" srcId="{DAC25073-0F0F-416C-B44C-BA62E6F8EC0E}" destId="{8FCE70CA-A3B4-46C2-B40C-2DFE43674D99}" srcOrd="6" destOrd="0" presId="urn:microsoft.com/office/officeart/2009/3/layout/StepUpProcess"/>
    <dgm:cxn modelId="{7E000AB9-3401-4B1B-A721-ADB99CAE85CC}" type="presParOf" srcId="{8FCE70CA-A3B4-46C2-B40C-2DFE43674D99}" destId="{E4E8758A-DACB-46E7-B738-A5C17B90ED81}" srcOrd="0" destOrd="0" presId="urn:microsoft.com/office/officeart/2009/3/layout/StepUpProcess"/>
    <dgm:cxn modelId="{70B20DA8-7214-41CD-847E-D9076D9AA23A}" type="presParOf" srcId="{8FCE70CA-A3B4-46C2-B40C-2DFE43674D99}" destId="{B6C2DD2C-1837-4B2D-B52E-CA957250D580}" srcOrd="1" destOrd="0" presId="urn:microsoft.com/office/officeart/2009/3/layout/StepUpProcess"/>
    <dgm:cxn modelId="{F803451A-088F-48EF-B383-EB906E96DDD4}" type="presParOf" srcId="{8FCE70CA-A3B4-46C2-B40C-2DFE43674D99}" destId="{600181D4-69DC-42A8-9409-6595512BB380}" srcOrd="2" destOrd="0" presId="urn:microsoft.com/office/officeart/2009/3/layout/StepUpProcess"/>
    <dgm:cxn modelId="{7FA4B884-B3A1-43FA-BF1C-7B9D35021DA7}" type="presParOf" srcId="{DAC25073-0F0F-416C-B44C-BA62E6F8EC0E}" destId="{D1D8DCA4-DFAD-4F30-A0ED-7E7D2A8E15B9}" srcOrd="7" destOrd="0" presId="urn:microsoft.com/office/officeart/2009/3/layout/StepUpProcess"/>
    <dgm:cxn modelId="{AD60F140-6C64-4C6E-97BB-7C905F4AEAE6}" type="presParOf" srcId="{D1D8DCA4-DFAD-4F30-A0ED-7E7D2A8E15B9}" destId="{09678AD2-886E-41AD-972B-3AB507FFC896}" srcOrd="0" destOrd="0" presId="urn:microsoft.com/office/officeart/2009/3/layout/StepUpProcess"/>
    <dgm:cxn modelId="{3EE7A351-CA3B-4BC9-A4DB-D2A8EC1BE827}" type="presParOf" srcId="{DAC25073-0F0F-416C-B44C-BA62E6F8EC0E}" destId="{FBBBB57A-B729-41B4-8847-EBAE3A03A89F}" srcOrd="8" destOrd="0" presId="urn:microsoft.com/office/officeart/2009/3/layout/StepUpProcess"/>
    <dgm:cxn modelId="{2BCA2B07-5B7F-453B-BD7E-E04C0E07306A}" type="presParOf" srcId="{FBBBB57A-B729-41B4-8847-EBAE3A03A89F}" destId="{C9C14E89-DD0E-485C-BC9F-327D9D2F950B}" srcOrd="0" destOrd="0" presId="urn:microsoft.com/office/officeart/2009/3/layout/StepUpProcess"/>
    <dgm:cxn modelId="{FD58629D-CFEF-4441-AEF5-DADCB347ED5A}" type="presParOf" srcId="{FBBBB57A-B729-41B4-8847-EBAE3A03A89F}" destId="{0EF0FECF-AD4E-43FB-B78D-0AF1BA3A471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A2CB4-A0EC-4A31-8358-6F2BDD084852}">
      <dsp:nvSpPr>
        <dsp:cNvPr id="0" name=""/>
        <dsp:cNvSpPr/>
      </dsp:nvSpPr>
      <dsp:spPr>
        <a:xfrm>
          <a:off x="373862" y="200224"/>
          <a:ext cx="1063996" cy="10639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F3D4D-F88A-419C-A39E-76E063B6C728}">
      <dsp:nvSpPr>
        <dsp:cNvPr id="0" name=""/>
        <dsp:cNvSpPr/>
      </dsp:nvSpPr>
      <dsp:spPr>
        <a:xfrm>
          <a:off x="15889" y="1402871"/>
          <a:ext cx="3039991" cy="160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>
              <a:latin typeface="IBM Plex Sans" panose="020B0503050203000203" pitchFamily="34" charset="0"/>
            </a:rPr>
            <a:t>Purpose</a:t>
          </a:r>
        </a:p>
      </dsp:txBody>
      <dsp:txXfrm>
        <a:off x="15889" y="1402871"/>
        <a:ext cx="3039991" cy="1605445"/>
      </dsp:txXfrm>
    </dsp:sp>
    <dsp:sp modelId="{327456A5-FAFA-4BA1-8115-E17CC6352D1B}">
      <dsp:nvSpPr>
        <dsp:cNvPr id="0" name=""/>
        <dsp:cNvSpPr/>
      </dsp:nvSpPr>
      <dsp:spPr>
        <a:xfrm>
          <a:off x="15859" y="4146816"/>
          <a:ext cx="3039991" cy="1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3A71F-09AC-4982-A9CB-F8CE3352BDC9}">
      <dsp:nvSpPr>
        <dsp:cNvPr id="0" name=""/>
        <dsp:cNvSpPr/>
      </dsp:nvSpPr>
      <dsp:spPr>
        <a:xfrm>
          <a:off x="4374025" y="200221"/>
          <a:ext cx="1579152" cy="12014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6E3F3-AFD5-4AB3-BBD2-21A51899F41A}">
      <dsp:nvSpPr>
        <dsp:cNvPr id="0" name=""/>
        <dsp:cNvSpPr/>
      </dsp:nvSpPr>
      <dsp:spPr>
        <a:xfrm>
          <a:off x="3622017" y="1470410"/>
          <a:ext cx="3317299" cy="160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b="1" kern="1200" dirty="0">
              <a:latin typeface="IBM Plex Sans" panose="020B0503050203000203" pitchFamily="34" charset="0"/>
            </a:rPr>
            <a:t>Customized advice is:</a:t>
          </a:r>
          <a:endParaRPr lang="en-US" sz="2400" b="1" kern="1200" dirty="0">
            <a:latin typeface="IBM Plex Sans" panose="020B0503050203000203" pitchFamily="34" charset="0"/>
          </a:endParaRPr>
        </a:p>
      </dsp:txBody>
      <dsp:txXfrm>
        <a:off x="3622017" y="1470410"/>
        <a:ext cx="3317299" cy="1605445"/>
      </dsp:txXfrm>
    </dsp:sp>
    <dsp:sp modelId="{CFB25463-53DC-4D43-993A-0B09392E4329}">
      <dsp:nvSpPr>
        <dsp:cNvPr id="0" name=""/>
        <dsp:cNvSpPr/>
      </dsp:nvSpPr>
      <dsp:spPr>
        <a:xfrm>
          <a:off x="3542810" y="2128006"/>
          <a:ext cx="3348033" cy="76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IBM Plex Sans" panose="020B0503050203000203" pitchFamily="34" charset="0"/>
            </a:rPr>
            <a:t>Based on evaluation of the farm and management and discussions with the farmer.</a:t>
          </a:r>
          <a:endParaRPr lang="en-US" sz="2000" kern="1200" dirty="0">
            <a:latin typeface="IBM Plex Sans" panose="020B0503050203000203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IBM Plex Sans" panose="020B0503050203000203" pitchFamily="34" charset="0"/>
            </a:rPr>
            <a:t>Propose improvements that are: </a:t>
          </a:r>
          <a:endParaRPr lang="en-US" sz="2000" kern="1200" dirty="0">
            <a:latin typeface="IBM Plex Sans" panose="020B050305020300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IBM Plex Sans" panose="020B0503050203000203" pitchFamily="34" charset="0"/>
            </a:rPr>
            <a:t>Feasible and economic to implement</a:t>
          </a:r>
          <a:endParaRPr lang="en-US" sz="2000" kern="1200" dirty="0">
            <a:latin typeface="IBM Plex Sans" panose="020B050305020300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IBM Plex Sans" panose="020B0503050203000203" pitchFamily="34" charset="0"/>
            </a:rPr>
            <a:t>Reduce nutrient losses and negative environmental </a:t>
          </a:r>
          <a:r>
            <a:rPr lang="en-GB" sz="2000" kern="1200" dirty="0">
              <a:latin typeface="IBM Plex Sans Text" panose="020B0604020202020204" charset="0"/>
              <a:cs typeface="IBM Plex Sans Text" panose="020B0604020202020204" charset="0"/>
            </a:rPr>
            <a:t>effects </a:t>
          </a:r>
          <a:br>
            <a:rPr lang="en-GB" sz="2400" kern="1200" dirty="0">
              <a:latin typeface="IBM Plex Sans" panose="020B0503050203000203" pitchFamily="34" charset="0"/>
            </a:rPr>
          </a:br>
          <a:endParaRPr lang="en-US" sz="2400" kern="1200" dirty="0">
            <a:latin typeface="IBM Plex Sans" panose="020B0503050203000203" pitchFamily="34" charset="0"/>
          </a:endParaRPr>
        </a:p>
      </dsp:txBody>
      <dsp:txXfrm>
        <a:off x="3542810" y="2128006"/>
        <a:ext cx="3348033" cy="768362"/>
      </dsp:txXfrm>
    </dsp:sp>
    <dsp:sp modelId="{82C94088-6BD8-42AB-9A15-34D716CA527B}">
      <dsp:nvSpPr>
        <dsp:cNvPr id="0" name=""/>
        <dsp:cNvSpPr/>
      </dsp:nvSpPr>
      <dsp:spPr>
        <a:xfrm>
          <a:off x="7974426" y="175138"/>
          <a:ext cx="2038394" cy="12346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41B99-0C98-4F76-AA3E-3D27BBB67494}">
      <dsp:nvSpPr>
        <dsp:cNvPr id="0" name=""/>
        <dsp:cNvSpPr/>
      </dsp:nvSpPr>
      <dsp:spPr>
        <a:xfrm>
          <a:off x="7732141" y="1266940"/>
          <a:ext cx="3039991" cy="160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>
              <a:latin typeface="IBM Plex Sans" panose="020B0503050203000203" pitchFamily="34" charset="0"/>
            </a:rPr>
            <a:t>Results of an evaluation of farm and management should support:</a:t>
          </a:r>
          <a:endParaRPr lang="en-US" sz="2400" kern="1200" dirty="0">
            <a:latin typeface="IBM Plex Sans" panose="020B0503050203000203" pitchFamily="34" charset="0"/>
          </a:endParaRPr>
        </a:p>
      </dsp:txBody>
      <dsp:txXfrm>
        <a:off x="7732141" y="1266940"/>
        <a:ext cx="3039991" cy="1605445"/>
      </dsp:txXfrm>
    </dsp:sp>
    <dsp:sp modelId="{D6FE8AE8-75C9-43CB-B20F-1F021207B62D}">
      <dsp:nvSpPr>
        <dsp:cNvPr id="0" name=""/>
        <dsp:cNvSpPr/>
      </dsp:nvSpPr>
      <dsp:spPr>
        <a:xfrm>
          <a:off x="7574168" y="2948952"/>
          <a:ext cx="3763782" cy="76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2000" kern="1200" dirty="0">
              <a:solidFill>
                <a:srgbClr val="0B61A4">
                  <a:hueOff val="0"/>
                  <a:satOff val="0"/>
                  <a:lumOff val="0"/>
                  <a:alphaOff val="0"/>
                </a:srgbClr>
              </a:solidFill>
              <a:latin typeface="IBM Plex Sans" panose="020B0503050203000203" pitchFamily="34" charset="0"/>
              <a:ea typeface="+mn-ea"/>
              <a:cs typeface="+mn-cs"/>
            </a:rPr>
            <a:t>The discussion with the farmer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2000" kern="1200" dirty="0">
              <a:solidFill>
                <a:srgbClr val="0B61A4">
                  <a:hueOff val="0"/>
                  <a:satOff val="0"/>
                  <a:lumOff val="0"/>
                  <a:alphaOff val="0"/>
                </a:srgbClr>
              </a:solidFill>
              <a:latin typeface="IBM Plex Sans" panose="020B0503050203000203" pitchFamily="34" charset="0"/>
              <a:ea typeface="+mn-ea"/>
              <a:cs typeface="+mn-cs"/>
            </a:rPr>
            <a:t>Transfer of information on improved manure management</a:t>
          </a:r>
          <a:endParaRPr lang="en-US" sz="2000" kern="1200" dirty="0">
            <a:solidFill>
              <a:srgbClr val="0B61A4">
                <a:hueOff val="0"/>
                <a:satOff val="0"/>
                <a:lumOff val="0"/>
                <a:alphaOff val="0"/>
              </a:srgbClr>
            </a:solidFill>
            <a:latin typeface="IBM Plex Sans" panose="020B0503050203000203" pitchFamily="34" charset="0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2000" kern="1200" dirty="0">
              <a:solidFill>
                <a:srgbClr val="0B61A4">
                  <a:hueOff val="0"/>
                  <a:satOff val="0"/>
                  <a:lumOff val="0"/>
                  <a:alphaOff val="0"/>
                </a:srgbClr>
              </a:solidFill>
              <a:latin typeface="IBM Plex Sans" panose="020B0503050203000203" pitchFamily="34" charset="0"/>
              <a:ea typeface="+mn-ea"/>
              <a:cs typeface="+mn-cs"/>
            </a:rPr>
            <a:t>Selection of feasible and  economic  improvement to apply by the farmer</a:t>
          </a:r>
          <a:endParaRPr lang="en-US" sz="2000" kern="1200" dirty="0">
            <a:solidFill>
              <a:srgbClr val="0B61A4">
                <a:hueOff val="0"/>
                <a:satOff val="0"/>
                <a:lumOff val="0"/>
                <a:alphaOff val="0"/>
              </a:srgbClr>
            </a:solidFill>
            <a:latin typeface="IBM Plex Sans" panose="020B0503050203000203" pitchFamily="34" charset="0"/>
            <a:ea typeface="+mn-ea"/>
            <a:cs typeface="+mn-cs"/>
          </a:endParaRPr>
        </a:p>
      </dsp:txBody>
      <dsp:txXfrm>
        <a:off x="7574168" y="2948952"/>
        <a:ext cx="3763782" cy="768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1DE5C-A8C6-4827-815B-A2B2D83B6176}">
      <dsp:nvSpPr>
        <dsp:cNvPr id="0" name=""/>
        <dsp:cNvSpPr/>
      </dsp:nvSpPr>
      <dsp:spPr>
        <a:xfrm rot="5400000">
          <a:off x="6635935" y="-2696443"/>
          <a:ext cx="1510526" cy="69564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286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>
              <a:latin typeface="IBM Plex Sans" panose="020B0503050203000203" pitchFamily="34" charset="0"/>
            </a:rPr>
            <a:t>System of dairy cow management: free range, cows tethered, zero-grazing, semi zero-grazing</a:t>
          </a:r>
          <a:endParaRPr lang="en-US" sz="2000" kern="1200" dirty="0">
            <a:latin typeface="IBM Plex Sans" panose="020B0503050203000203" pitchFamily="34" charset="0"/>
          </a:endParaRPr>
        </a:p>
        <a:p>
          <a:pPr marL="2286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>
              <a:latin typeface="IBM Plex Sans" panose="020B0503050203000203" pitchFamily="34" charset="0"/>
            </a:rPr>
            <a:t>Number of cows, young stock and other animals</a:t>
          </a:r>
          <a:endParaRPr lang="en-US" sz="2000" kern="1200" dirty="0">
            <a:latin typeface="IBM Plex Sans" panose="020B0503050203000203" pitchFamily="34" charset="0"/>
          </a:endParaRPr>
        </a:p>
        <a:p>
          <a:pPr marL="2286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>
              <a:latin typeface="IBM Plex Sans" panose="020B0503050203000203" pitchFamily="34" charset="0"/>
            </a:rPr>
            <a:t>Average milk production per cow</a:t>
          </a:r>
        </a:p>
        <a:p>
          <a:pPr marL="228600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kern="1200" dirty="0"/>
        </a:p>
      </dsp:txBody>
      <dsp:txXfrm rot="-5400000">
        <a:off x="3912987" y="100243"/>
        <a:ext cx="6882684" cy="1363050"/>
      </dsp:txXfrm>
    </dsp:sp>
    <dsp:sp modelId="{508790B5-76D5-4AEC-B5CE-271475A2CB6A}">
      <dsp:nvSpPr>
        <dsp:cNvPr id="0" name=""/>
        <dsp:cNvSpPr/>
      </dsp:nvSpPr>
      <dsp:spPr>
        <a:xfrm>
          <a:off x="0" y="0"/>
          <a:ext cx="3912987" cy="1558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400" b="1" kern="1200" dirty="0">
              <a:latin typeface="IBM Plex Sans" panose="020B0503050203000203" pitchFamily="34" charset="0"/>
            </a:rPr>
            <a:t>Livestock/dairy cattle:</a:t>
          </a:r>
          <a:endParaRPr lang="en-US" sz="2400" kern="1200" dirty="0"/>
        </a:p>
      </dsp:txBody>
      <dsp:txXfrm>
        <a:off x="76096" y="76096"/>
        <a:ext cx="3760795" cy="1406636"/>
      </dsp:txXfrm>
    </dsp:sp>
    <dsp:sp modelId="{ED16E9E7-DAB9-43D3-97B8-C9DFE411AE4C}">
      <dsp:nvSpPr>
        <dsp:cNvPr id="0" name=""/>
        <dsp:cNvSpPr/>
      </dsp:nvSpPr>
      <dsp:spPr>
        <a:xfrm rot="5400000">
          <a:off x="6774898" y="-1063081"/>
          <a:ext cx="1247050" cy="69632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0" lvl="2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nl-NL" sz="2000" kern="1200" dirty="0">
              <a:latin typeface="IBM Plex Sans" panose="020B0503050203000203" pitchFamily="34" charset="0"/>
            </a:rPr>
            <a:t> Fodder, concentrates, minerals, </a:t>
          </a:r>
        </a:p>
        <a:p>
          <a:pPr marL="0" marR="0" lvl="2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nl-NL" sz="2000" kern="1200" dirty="0">
              <a:latin typeface="IBM Plex Sans" panose="020B0503050203000203" pitchFamily="34" charset="0"/>
            </a:rPr>
            <a:t> Synthetic fertilizer, manure</a:t>
          </a:r>
        </a:p>
        <a:p>
          <a:pPr marL="0" lvl="2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kern="1200" dirty="0"/>
        </a:p>
      </dsp:txBody>
      <dsp:txXfrm rot="-5400000">
        <a:off x="3916812" y="1855881"/>
        <a:ext cx="6902346" cy="1125298"/>
      </dsp:txXfrm>
    </dsp:sp>
    <dsp:sp modelId="{9A313749-6C5E-4FED-BA15-C5A240E40CED}">
      <dsp:nvSpPr>
        <dsp:cNvPr id="0" name=""/>
        <dsp:cNvSpPr/>
      </dsp:nvSpPr>
      <dsp:spPr>
        <a:xfrm>
          <a:off x="0" y="3278230"/>
          <a:ext cx="3916812" cy="155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l" defTabSz="191135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2400"/>
            </a:spcAft>
            <a:buClrTx/>
            <a:buSzTx/>
            <a:buFontTx/>
            <a:buNone/>
            <a:tabLst/>
            <a:defRPr/>
          </a:pPr>
          <a:r>
            <a:rPr lang="nl-NL" sz="2400" b="1" kern="1200" dirty="0">
              <a:latin typeface="IBM Plex Sans" panose="020B0503050203000203" pitchFamily="34" charset="0"/>
            </a:rPr>
            <a:t>Housing of dairy cattle:</a:t>
          </a:r>
          <a:endParaRPr lang="en-US" kern="1200" dirty="0"/>
        </a:p>
      </dsp:txBody>
      <dsp:txXfrm>
        <a:off x="76095" y="3354325"/>
        <a:ext cx="3764622" cy="1406622"/>
      </dsp:txXfrm>
    </dsp:sp>
    <dsp:sp modelId="{FAD4BDC4-D434-4EA7-9F5A-EBCC353AD00F}">
      <dsp:nvSpPr>
        <dsp:cNvPr id="0" name=""/>
        <dsp:cNvSpPr/>
      </dsp:nvSpPr>
      <dsp:spPr>
        <a:xfrm rot="5400000">
          <a:off x="6774898" y="573671"/>
          <a:ext cx="1247050" cy="69632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286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l-NL" sz="2000" kern="1200" dirty="0">
              <a:latin typeface="IBM Plex Sans" panose="020B0503050203000203" pitchFamily="34" charset="0"/>
            </a:rPr>
            <a:t>Zero-grazing unit with or without  concrete floor</a:t>
          </a:r>
          <a:endParaRPr lang="en-US" sz="2000" kern="1200" dirty="0">
            <a:latin typeface="IBM Plex Sans" panose="020B0503050203000203" pitchFamily="34" charset="0"/>
          </a:endParaRPr>
        </a:p>
        <a:p>
          <a:pPr marL="2286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l-NL" sz="2000" kern="1200" dirty="0">
              <a:latin typeface="IBM Plex Sans" panose="020B0503050203000203" pitchFamily="34" charset="0"/>
            </a:rPr>
            <a:t>Shed with earthen floor</a:t>
          </a:r>
          <a:endParaRPr lang="en-US" sz="2000" kern="1200" dirty="0">
            <a:latin typeface="IBM Plex Sans" panose="020B0503050203000203" pitchFamily="34" charset="0"/>
          </a:endParaRPr>
        </a:p>
        <a:p>
          <a:pPr lvl="2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l-NL" sz="2000" kern="1200" dirty="0">
              <a:latin typeface="IBM Plex Sans" panose="020B0503050203000203" pitchFamily="34" charset="0"/>
            </a:rPr>
            <a:t> ‘Boma’ : open, shed</a:t>
          </a:r>
        </a:p>
        <a:p>
          <a:pPr marL="3429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2800" kern="1200" dirty="0"/>
        </a:p>
        <a:p>
          <a:pPr lvl="2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000" kern="1200" dirty="0">
            <a:latin typeface="IBM Plex Sans" panose="020B0503050203000203" pitchFamily="34" charset="0"/>
          </a:endParaRPr>
        </a:p>
      </dsp:txBody>
      <dsp:txXfrm rot="-5400000">
        <a:off x="3916812" y="3492633"/>
        <a:ext cx="6902346" cy="1125298"/>
      </dsp:txXfrm>
    </dsp:sp>
    <dsp:sp modelId="{A11AF79E-2415-4310-AF8B-0CFE953C0EAA}">
      <dsp:nvSpPr>
        <dsp:cNvPr id="0" name=""/>
        <dsp:cNvSpPr/>
      </dsp:nvSpPr>
      <dsp:spPr>
        <a:xfrm>
          <a:off x="0" y="1650284"/>
          <a:ext cx="3916812" cy="155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l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nl-NL" sz="2400" b="1" kern="1200" dirty="0">
              <a:latin typeface="IBM Plex Sans" panose="020B0503050203000203" pitchFamily="34" charset="0"/>
            </a:rPr>
            <a:t>Inputs feeds/fertilizer:</a:t>
          </a:r>
          <a:endParaRPr lang="en-US" kern="1200" dirty="0"/>
        </a:p>
      </dsp:txBody>
      <dsp:txXfrm>
        <a:off x="76095" y="1726379"/>
        <a:ext cx="3764622" cy="1406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4E4B7-B0EC-4D51-82FB-21CF6584AB38}">
      <dsp:nvSpPr>
        <dsp:cNvPr id="0" name=""/>
        <dsp:cNvSpPr/>
      </dsp:nvSpPr>
      <dsp:spPr>
        <a:xfrm>
          <a:off x="228488" y="2140"/>
          <a:ext cx="1676437" cy="838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i="0" kern="1200" dirty="0"/>
            <a:t>Collection</a:t>
          </a:r>
          <a:endParaRPr lang="en-US" sz="1500" kern="1200" dirty="0"/>
        </a:p>
      </dsp:txBody>
      <dsp:txXfrm>
        <a:off x="253039" y="26691"/>
        <a:ext cx="1627335" cy="789116"/>
      </dsp:txXfrm>
    </dsp:sp>
    <dsp:sp modelId="{98923B7F-0DD7-43AE-B1A7-98445AFA2022}">
      <dsp:nvSpPr>
        <dsp:cNvPr id="0" name=""/>
        <dsp:cNvSpPr/>
      </dsp:nvSpPr>
      <dsp:spPr>
        <a:xfrm>
          <a:off x="396132" y="840359"/>
          <a:ext cx="167643" cy="628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663"/>
              </a:lnTo>
              <a:lnTo>
                <a:pt x="167643" y="628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8E19-EBCB-4D9B-9016-F9B99D8C9C31}">
      <dsp:nvSpPr>
        <dsp:cNvPr id="0" name=""/>
        <dsp:cNvSpPr/>
      </dsp:nvSpPr>
      <dsp:spPr>
        <a:xfrm>
          <a:off x="563775" y="1049913"/>
          <a:ext cx="1341149" cy="838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i="0" kern="1200"/>
            <a:t>No collection: discharge to water stream, public areas</a:t>
          </a:r>
          <a:endParaRPr lang="en-US" sz="1300" kern="1200"/>
        </a:p>
      </dsp:txBody>
      <dsp:txXfrm>
        <a:off x="588326" y="1074464"/>
        <a:ext cx="1292047" cy="789116"/>
      </dsp:txXfrm>
    </dsp:sp>
    <dsp:sp modelId="{8FC76403-0575-4E42-BBF9-EB4AEE890C1C}">
      <dsp:nvSpPr>
        <dsp:cNvPr id="0" name=""/>
        <dsp:cNvSpPr/>
      </dsp:nvSpPr>
      <dsp:spPr>
        <a:xfrm>
          <a:off x="396132" y="840359"/>
          <a:ext cx="167643" cy="1676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6437"/>
              </a:lnTo>
              <a:lnTo>
                <a:pt x="167643" y="16764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1C73D-5980-4831-A7B3-9B6B082AFF67}">
      <dsp:nvSpPr>
        <dsp:cNvPr id="0" name=""/>
        <dsp:cNvSpPr/>
      </dsp:nvSpPr>
      <dsp:spPr>
        <a:xfrm>
          <a:off x="563775" y="2097687"/>
          <a:ext cx="1341149" cy="838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i="0" kern="1200" dirty="0"/>
            <a:t>Separate collection of dung and urine</a:t>
          </a:r>
          <a:endParaRPr lang="en-US" sz="1300" kern="1200" dirty="0"/>
        </a:p>
      </dsp:txBody>
      <dsp:txXfrm>
        <a:off x="588326" y="2122238"/>
        <a:ext cx="1292047" cy="789116"/>
      </dsp:txXfrm>
    </dsp:sp>
    <dsp:sp modelId="{97708323-8787-45B4-A472-D3731B903276}">
      <dsp:nvSpPr>
        <dsp:cNvPr id="0" name=""/>
        <dsp:cNvSpPr/>
      </dsp:nvSpPr>
      <dsp:spPr>
        <a:xfrm>
          <a:off x="396132" y="840359"/>
          <a:ext cx="167643" cy="2724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4210"/>
              </a:lnTo>
              <a:lnTo>
                <a:pt x="167643" y="27242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E3F6A-8395-4CFB-A4B1-D9975EAFA02F}">
      <dsp:nvSpPr>
        <dsp:cNvPr id="0" name=""/>
        <dsp:cNvSpPr/>
      </dsp:nvSpPr>
      <dsp:spPr>
        <a:xfrm>
          <a:off x="563775" y="3145460"/>
          <a:ext cx="1341149" cy="838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i="0" kern="1200"/>
            <a:t>Collection in a pit, pile</a:t>
          </a:r>
          <a:endParaRPr lang="en-US" sz="1300" kern="1200"/>
        </a:p>
      </dsp:txBody>
      <dsp:txXfrm>
        <a:off x="588326" y="3170011"/>
        <a:ext cx="1292047" cy="789116"/>
      </dsp:txXfrm>
    </dsp:sp>
    <dsp:sp modelId="{ABDADA4E-1A79-4BFF-96DC-9C0412DC9D13}">
      <dsp:nvSpPr>
        <dsp:cNvPr id="0" name=""/>
        <dsp:cNvSpPr/>
      </dsp:nvSpPr>
      <dsp:spPr>
        <a:xfrm>
          <a:off x="396132" y="840359"/>
          <a:ext cx="167643" cy="3771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1983"/>
              </a:lnTo>
              <a:lnTo>
                <a:pt x="167643" y="37719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8AE6F-3583-4B97-9FE1-8BFD62C549CF}">
      <dsp:nvSpPr>
        <dsp:cNvPr id="0" name=""/>
        <dsp:cNvSpPr/>
      </dsp:nvSpPr>
      <dsp:spPr>
        <a:xfrm>
          <a:off x="563775" y="4193233"/>
          <a:ext cx="1341149" cy="838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i="0" kern="1200"/>
            <a:t>Only dung collected and piled</a:t>
          </a:r>
          <a:endParaRPr lang="en-US" sz="1300" kern="1200"/>
        </a:p>
      </dsp:txBody>
      <dsp:txXfrm>
        <a:off x="588326" y="4217784"/>
        <a:ext cx="1292047" cy="789116"/>
      </dsp:txXfrm>
    </dsp:sp>
    <dsp:sp modelId="{25B8B601-D2B9-4324-95FD-1653A51E41F0}">
      <dsp:nvSpPr>
        <dsp:cNvPr id="0" name=""/>
        <dsp:cNvSpPr/>
      </dsp:nvSpPr>
      <dsp:spPr>
        <a:xfrm>
          <a:off x="2324034" y="2140"/>
          <a:ext cx="1676437" cy="838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i="0" kern="1200"/>
            <a:t>Storage</a:t>
          </a:r>
          <a:endParaRPr lang="en-US" sz="1500" kern="1200"/>
        </a:p>
      </dsp:txBody>
      <dsp:txXfrm>
        <a:off x="2348585" y="26691"/>
        <a:ext cx="1627335" cy="789116"/>
      </dsp:txXfrm>
    </dsp:sp>
    <dsp:sp modelId="{154D782C-6490-4C8D-848A-DF2DD1BD6D3D}">
      <dsp:nvSpPr>
        <dsp:cNvPr id="0" name=""/>
        <dsp:cNvSpPr/>
      </dsp:nvSpPr>
      <dsp:spPr>
        <a:xfrm>
          <a:off x="2491678" y="840359"/>
          <a:ext cx="167643" cy="628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663"/>
              </a:lnTo>
              <a:lnTo>
                <a:pt x="167643" y="628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F5D96-C629-46F3-A604-B198744B6EAA}">
      <dsp:nvSpPr>
        <dsp:cNvPr id="0" name=""/>
        <dsp:cNvSpPr/>
      </dsp:nvSpPr>
      <dsp:spPr>
        <a:xfrm>
          <a:off x="2659322" y="1049913"/>
          <a:ext cx="1341149" cy="838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i="0" kern="1200"/>
            <a:t>Type of storage: pit, heap/pile, sacks </a:t>
          </a:r>
          <a:endParaRPr lang="en-US" sz="1300" kern="1200"/>
        </a:p>
      </dsp:txBody>
      <dsp:txXfrm>
        <a:off x="2683873" y="1074464"/>
        <a:ext cx="1292047" cy="789116"/>
      </dsp:txXfrm>
    </dsp:sp>
    <dsp:sp modelId="{2F715C83-7FD6-4C81-A6E3-F3119274FBE5}">
      <dsp:nvSpPr>
        <dsp:cNvPr id="0" name=""/>
        <dsp:cNvSpPr/>
      </dsp:nvSpPr>
      <dsp:spPr>
        <a:xfrm>
          <a:off x="2491678" y="840359"/>
          <a:ext cx="167643" cy="1676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6437"/>
              </a:lnTo>
              <a:lnTo>
                <a:pt x="167643" y="16764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D2614-EDFC-417D-8948-F25FA5E4B654}">
      <dsp:nvSpPr>
        <dsp:cNvPr id="0" name=""/>
        <dsp:cNvSpPr/>
      </dsp:nvSpPr>
      <dsp:spPr>
        <a:xfrm>
          <a:off x="2659322" y="2097687"/>
          <a:ext cx="1341149" cy="838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i="0" kern="1200"/>
            <a:t>Use of cover when stored</a:t>
          </a:r>
          <a:endParaRPr lang="en-US" sz="1300" kern="1200"/>
        </a:p>
      </dsp:txBody>
      <dsp:txXfrm>
        <a:off x="2683873" y="2122238"/>
        <a:ext cx="1292047" cy="789116"/>
      </dsp:txXfrm>
    </dsp:sp>
    <dsp:sp modelId="{BF41C402-5B37-4A05-A492-2DBA8F45B917}">
      <dsp:nvSpPr>
        <dsp:cNvPr id="0" name=""/>
        <dsp:cNvSpPr/>
      </dsp:nvSpPr>
      <dsp:spPr>
        <a:xfrm>
          <a:off x="4419581" y="2140"/>
          <a:ext cx="1676437" cy="838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i="0" kern="1200"/>
            <a:t>Treatment </a:t>
          </a:r>
          <a:endParaRPr lang="en-US" sz="1500" kern="1200"/>
        </a:p>
      </dsp:txBody>
      <dsp:txXfrm>
        <a:off x="4444132" y="26691"/>
        <a:ext cx="1627335" cy="789116"/>
      </dsp:txXfrm>
    </dsp:sp>
    <dsp:sp modelId="{5C9725F2-9E8C-429D-BD40-DCBF1E93E7D9}">
      <dsp:nvSpPr>
        <dsp:cNvPr id="0" name=""/>
        <dsp:cNvSpPr/>
      </dsp:nvSpPr>
      <dsp:spPr>
        <a:xfrm>
          <a:off x="4587225" y="840359"/>
          <a:ext cx="167643" cy="628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663"/>
              </a:lnTo>
              <a:lnTo>
                <a:pt x="167643" y="628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EC11D-C8D2-4AFA-92FE-B35658F46A86}">
      <dsp:nvSpPr>
        <dsp:cNvPr id="0" name=""/>
        <dsp:cNvSpPr/>
      </dsp:nvSpPr>
      <dsp:spPr>
        <a:xfrm>
          <a:off x="4754868" y="1049913"/>
          <a:ext cx="1341149" cy="838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i="0" kern="1200"/>
            <a:t>Drying (dung, slurry)</a:t>
          </a:r>
          <a:endParaRPr lang="en-US" sz="1300" kern="1200"/>
        </a:p>
      </dsp:txBody>
      <dsp:txXfrm>
        <a:off x="4779419" y="1074464"/>
        <a:ext cx="1292047" cy="789116"/>
      </dsp:txXfrm>
    </dsp:sp>
    <dsp:sp modelId="{E44F3127-4FC1-4290-998C-DDF8468E50A2}">
      <dsp:nvSpPr>
        <dsp:cNvPr id="0" name=""/>
        <dsp:cNvSpPr/>
      </dsp:nvSpPr>
      <dsp:spPr>
        <a:xfrm>
          <a:off x="4587225" y="840359"/>
          <a:ext cx="167643" cy="1676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6437"/>
              </a:lnTo>
              <a:lnTo>
                <a:pt x="167643" y="16764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859C3-757E-4A32-85F1-C96FD654E101}">
      <dsp:nvSpPr>
        <dsp:cNvPr id="0" name=""/>
        <dsp:cNvSpPr/>
      </dsp:nvSpPr>
      <dsp:spPr>
        <a:xfrm>
          <a:off x="4754868" y="2097687"/>
          <a:ext cx="1341149" cy="838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i="0" kern="1200" dirty="0"/>
            <a:t>Biodigestion</a:t>
          </a:r>
          <a:endParaRPr lang="en-US" sz="1300" kern="1200" dirty="0"/>
        </a:p>
      </dsp:txBody>
      <dsp:txXfrm>
        <a:off x="4779419" y="2122238"/>
        <a:ext cx="1292047" cy="789116"/>
      </dsp:txXfrm>
    </dsp:sp>
    <dsp:sp modelId="{57D0ADFD-1E01-4EBE-BCB7-7D137DD0169E}">
      <dsp:nvSpPr>
        <dsp:cNvPr id="0" name=""/>
        <dsp:cNvSpPr/>
      </dsp:nvSpPr>
      <dsp:spPr>
        <a:xfrm>
          <a:off x="4587225" y="840359"/>
          <a:ext cx="167643" cy="2724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4210"/>
              </a:lnTo>
              <a:lnTo>
                <a:pt x="167643" y="27242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20E57-5177-4082-8995-5BCCA6A3F5B5}">
      <dsp:nvSpPr>
        <dsp:cNvPr id="0" name=""/>
        <dsp:cNvSpPr/>
      </dsp:nvSpPr>
      <dsp:spPr>
        <a:xfrm>
          <a:off x="4754868" y="3145460"/>
          <a:ext cx="1341149" cy="838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i="0" kern="1200"/>
            <a:t>Composting</a:t>
          </a:r>
          <a:endParaRPr lang="en-US" sz="1300" kern="1200"/>
        </a:p>
      </dsp:txBody>
      <dsp:txXfrm>
        <a:off x="4779419" y="3170011"/>
        <a:ext cx="1292047" cy="789116"/>
      </dsp:txXfrm>
    </dsp:sp>
    <dsp:sp modelId="{1BFCF81D-B90D-4B87-8C09-1F8244D693D6}">
      <dsp:nvSpPr>
        <dsp:cNvPr id="0" name=""/>
        <dsp:cNvSpPr/>
      </dsp:nvSpPr>
      <dsp:spPr>
        <a:xfrm>
          <a:off x="6515127" y="2140"/>
          <a:ext cx="1676437" cy="838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i="0" kern="1200" dirty="0"/>
            <a:t>Use/application of manure</a:t>
          </a:r>
          <a:endParaRPr lang="en-US" sz="1500" kern="1200" dirty="0"/>
        </a:p>
      </dsp:txBody>
      <dsp:txXfrm>
        <a:off x="6539678" y="26691"/>
        <a:ext cx="1627335" cy="789116"/>
      </dsp:txXfrm>
    </dsp:sp>
    <dsp:sp modelId="{83E64616-8825-4717-8D7C-C1FBA7E8379B}">
      <dsp:nvSpPr>
        <dsp:cNvPr id="0" name=""/>
        <dsp:cNvSpPr/>
      </dsp:nvSpPr>
      <dsp:spPr>
        <a:xfrm>
          <a:off x="6682771" y="840359"/>
          <a:ext cx="167643" cy="628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663"/>
              </a:lnTo>
              <a:lnTo>
                <a:pt x="167643" y="628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E97DA-DC2A-45D9-B973-B628F46FE877}">
      <dsp:nvSpPr>
        <dsp:cNvPr id="0" name=""/>
        <dsp:cNvSpPr/>
      </dsp:nvSpPr>
      <dsp:spPr>
        <a:xfrm>
          <a:off x="6850415" y="1049913"/>
          <a:ext cx="1341149" cy="838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i="0" kern="1200"/>
            <a:t>Application: on which crops, amounts, method of application</a:t>
          </a:r>
          <a:endParaRPr lang="en-US" sz="1300" kern="1200"/>
        </a:p>
      </dsp:txBody>
      <dsp:txXfrm>
        <a:off x="6874966" y="1074464"/>
        <a:ext cx="1292047" cy="789116"/>
      </dsp:txXfrm>
    </dsp:sp>
    <dsp:sp modelId="{E476FCC0-3242-426B-871D-7FDFC22D36CD}">
      <dsp:nvSpPr>
        <dsp:cNvPr id="0" name=""/>
        <dsp:cNvSpPr/>
      </dsp:nvSpPr>
      <dsp:spPr>
        <a:xfrm>
          <a:off x="6682771" y="840359"/>
          <a:ext cx="167643" cy="1676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6437"/>
              </a:lnTo>
              <a:lnTo>
                <a:pt x="167643" y="16764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BF5DB-324D-4FF3-931B-F1E86B4C57E7}">
      <dsp:nvSpPr>
        <dsp:cNvPr id="0" name=""/>
        <dsp:cNvSpPr/>
      </dsp:nvSpPr>
      <dsp:spPr>
        <a:xfrm>
          <a:off x="6850415" y="2097687"/>
          <a:ext cx="1341149" cy="838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i="0" kern="1200"/>
            <a:t>Sales: clients </a:t>
          </a:r>
          <a:endParaRPr lang="en-US" sz="1300" kern="1200"/>
        </a:p>
      </dsp:txBody>
      <dsp:txXfrm>
        <a:off x="6874966" y="2122238"/>
        <a:ext cx="1292047" cy="789116"/>
      </dsp:txXfrm>
    </dsp:sp>
    <dsp:sp modelId="{FD337791-43F0-420C-9F6D-B6DBEB0237A1}">
      <dsp:nvSpPr>
        <dsp:cNvPr id="0" name=""/>
        <dsp:cNvSpPr/>
      </dsp:nvSpPr>
      <dsp:spPr>
        <a:xfrm>
          <a:off x="8610674" y="2140"/>
          <a:ext cx="1676437" cy="838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i="0" kern="1200"/>
            <a:t>Availability of vegetative/organic materials </a:t>
          </a:r>
          <a:endParaRPr lang="en-US" sz="1500" kern="1200"/>
        </a:p>
      </dsp:txBody>
      <dsp:txXfrm>
        <a:off x="8635225" y="26691"/>
        <a:ext cx="1627335" cy="789116"/>
      </dsp:txXfrm>
    </dsp:sp>
    <dsp:sp modelId="{5590A40E-4A2B-4F42-B56A-2EFAB38808ED}">
      <dsp:nvSpPr>
        <dsp:cNvPr id="0" name=""/>
        <dsp:cNvSpPr/>
      </dsp:nvSpPr>
      <dsp:spPr>
        <a:xfrm>
          <a:off x="8778318" y="840359"/>
          <a:ext cx="167643" cy="628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663"/>
              </a:lnTo>
              <a:lnTo>
                <a:pt x="167643" y="628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3C864-F209-4837-95D8-D52CA584D2BE}">
      <dsp:nvSpPr>
        <dsp:cNvPr id="0" name=""/>
        <dsp:cNvSpPr/>
      </dsp:nvSpPr>
      <dsp:spPr>
        <a:xfrm>
          <a:off x="8945961" y="1049913"/>
          <a:ext cx="1341149" cy="838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i="0" kern="1200" dirty="0"/>
            <a:t>Composting</a:t>
          </a:r>
          <a:endParaRPr lang="en-US" sz="1300" kern="1200" dirty="0"/>
        </a:p>
      </dsp:txBody>
      <dsp:txXfrm>
        <a:off x="8970512" y="1074464"/>
        <a:ext cx="1292047" cy="789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56A29-BBB2-4203-81EE-0EC3F1E0F104}">
      <dsp:nvSpPr>
        <dsp:cNvPr id="0" name=""/>
        <dsp:cNvSpPr/>
      </dsp:nvSpPr>
      <dsp:spPr>
        <a:xfrm rot="5400000">
          <a:off x="515914" y="2894879"/>
          <a:ext cx="1076221" cy="179080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4EDBC-A4DB-4D5D-8364-1A700F0124CE}">
      <dsp:nvSpPr>
        <dsp:cNvPr id="0" name=""/>
        <dsp:cNvSpPr/>
      </dsp:nvSpPr>
      <dsp:spPr>
        <a:xfrm>
          <a:off x="302799" y="3484917"/>
          <a:ext cx="2275965" cy="1348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/>
            <a:t>Make an </a:t>
          </a:r>
          <a:r>
            <a:rPr lang="en-GB" sz="1600" b="1" i="0" kern="1200" dirty="0"/>
            <a:t>inventory of options </a:t>
          </a:r>
          <a:r>
            <a:rPr lang="en-GB" sz="1600" b="0" i="0" kern="1200" dirty="0"/>
            <a:t>to improve manure management</a:t>
          </a:r>
          <a:endParaRPr lang="en-US" sz="1600" kern="1200" dirty="0"/>
        </a:p>
      </dsp:txBody>
      <dsp:txXfrm>
        <a:off x="302799" y="3484917"/>
        <a:ext cx="2275965" cy="1348982"/>
      </dsp:txXfrm>
    </dsp:sp>
    <dsp:sp modelId="{AA4997F4-68F3-45AE-A13C-770133745D04}">
      <dsp:nvSpPr>
        <dsp:cNvPr id="0" name=""/>
        <dsp:cNvSpPr/>
      </dsp:nvSpPr>
      <dsp:spPr>
        <a:xfrm>
          <a:off x="1647970" y="2763038"/>
          <a:ext cx="305047" cy="30504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9E97E-9BC8-4DE6-9C6B-D139D11974DD}">
      <dsp:nvSpPr>
        <dsp:cNvPr id="0" name=""/>
        <dsp:cNvSpPr/>
      </dsp:nvSpPr>
      <dsp:spPr>
        <a:xfrm rot="5400000">
          <a:off x="2824741" y="2405119"/>
          <a:ext cx="1076221" cy="179080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E754D-2681-46AF-A06D-1EF504EA4673}">
      <dsp:nvSpPr>
        <dsp:cNvPr id="0" name=""/>
        <dsp:cNvSpPr/>
      </dsp:nvSpPr>
      <dsp:spPr>
        <a:xfrm>
          <a:off x="2645093" y="2940185"/>
          <a:ext cx="1616751" cy="141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i="0" kern="1200" dirty="0"/>
            <a:t>Discuss and select options with the farmer</a:t>
          </a:r>
          <a:endParaRPr lang="en-US" sz="1600" kern="1200" dirty="0"/>
        </a:p>
      </dsp:txBody>
      <dsp:txXfrm>
        <a:off x="2645093" y="2940185"/>
        <a:ext cx="1616751" cy="1417177"/>
      </dsp:txXfrm>
    </dsp:sp>
    <dsp:sp modelId="{88728416-E01B-42D2-B590-32B6E358D3D6}">
      <dsp:nvSpPr>
        <dsp:cNvPr id="0" name=""/>
        <dsp:cNvSpPr/>
      </dsp:nvSpPr>
      <dsp:spPr>
        <a:xfrm>
          <a:off x="3956797" y="2273278"/>
          <a:ext cx="305047" cy="30504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A107D-78CE-45FC-A5D8-FFF3B3E2A741}">
      <dsp:nvSpPr>
        <dsp:cNvPr id="0" name=""/>
        <dsp:cNvSpPr/>
      </dsp:nvSpPr>
      <dsp:spPr>
        <a:xfrm rot="5400000">
          <a:off x="5285529" y="1915359"/>
          <a:ext cx="1076221" cy="179080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2B630-680B-41DC-98EF-D82F50C51E29}">
      <dsp:nvSpPr>
        <dsp:cNvPr id="0" name=""/>
        <dsp:cNvSpPr/>
      </dsp:nvSpPr>
      <dsp:spPr>
        <a:xfrm>
          <a:off x="5105881" y="2450425"/>
          <a:ext cx="1616751" cy="141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noProof="0" dirty="0"/>
            <a:t>Prioritize options and agree </a:t>
          </a:r>
          <a:r>
            <a:rPr lang="en-US" sz="1600" b="0" i="0" kern="1200" noProof="0" dirty="0"/>
            <a:t>with the farmer which options to implement</a:t>
          </a:r>
          <a:endParaRPr lang="en-US" sz="1600" kern="1200" noProof="0" dirty="0"/>
        </a:p>
      </dsp:txBody>
      <dsp:txXfrm>
        <a:off x="5105881" y="2450425"/>
        <a:ext cx="1616751" cy="1417177"/>
      </dsp:txXfrm>
    </dsp:sp>
    <dsp:sp modelId="{CDCA534A-3038-4919-9516-6D3FCED04297}">
      <dsp:nvSpPr>
        <dsp:cNvPr id="0" name=""/>
        <dsp:cNvSpPr/>
      </dsp:nvSpPr>
      <dsp:spPr>
        <a:xfrm>
          <a:off x="6417585" y="1783518"/>
          <a:ext cx="305047" cy="30504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8758A-DACB-46E7-B738-A5C17B90ED81}">
      <dsp:nvSpPr>
        <dsp:cNvPr id="0" name=""/>
        <dsp:cNvSpPr/>
      </dsp:nvSpPr>
      <dsp:spPr>
        <a:xfrm rot="5400000">
          <a:off x="7746318" y="1425599"/>
          <a:ext cx="1076221" cy="179080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2DD2C-1837-4B2D-B52E-CA957250D580}">
      <dsp:nvSpPr>
        <dsp:cNvPr id="0" name=""/>
        <dsp:cNvSpPr/>
      </dsp:nvSpPr>
      <dsp:spPr>
        <a:xfrm>
          <a:off x="7566670" y="1960665"/>
          <a:ext cx="1616751" cy="141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/>
            <a:t>Prepare together with the farmer </a:t>
          </a:r>
          <a:r>
            <a:rPr lang="nl-NL" sz="1600" b="1" i="0" kern="1200"/>
            <a:t>a plan and time schedule </a:t>
          </a:r>
          <a:r>
            <a:rPr lang="nl-NL" sz="1600" b="0" i="0" kern="1200"/>
            <a:t>for implementation</a:t>
          </a:r>
          <a:endParaRPr lang="en-US" sz="1600" kern="1200"/>
        </a:p>
      </dsp:txBody>
      <dsp:txXfrm>
        <a:off x="7566670" y="1960665"/>
        <a:ext cx="1616751" cy="1417177"/>
      </dsp:txXfrm>
    </dsp:sp>
    <dsp:sp modelId="{600181D4-69DC-42A8-9409-6595512BB380}">
      <dsp:nvSpPr>
        <dsp:cNvPr id="0" name=""/>
        <dsp:cNvSpPr/>
      </dsp:nvSpPr>
      <dsp:spPr>
        <a:xfrm>
          <a:off x="8878374" y="1293758"/>
          <a:ext cx="305047" cy="30504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14E89-DD0E-485C-BC9F-327D9D2F950B}">
      <dsp:nvSpPr>
        <dsp:cNvPr id="0" name=""/>
        <dsp:cNvSpPr/>
      </dsp:nvSpPr>
      <dsp:spPr>
        <a:xfrm rot="5400000">
          <a:off x="10207107" y="935840"/>
          <a:ext cx="1076221" cy="179080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0FECF-AD4E-43FB-B78D-0AF1BA3A471C}">
      <dsp:nvSpPr>
        <dsp:cNvPr id="0" name=""/>
        <dsp:cNvSpPr/>
      </dsp:nvSpPr>
      <dsp:spPr>
        <a:xfrm>
          <a:off x="10027459" y="1470905"/>
          <a:ext cx="1616751" cy="141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i="0" kern="1200" dirty="0"/>
            <a:t>Follow up</a:t>
          </a:r>
          <a:r>
            <a:rPr lang="nl-NL" sz="1600" b="0" i="0" kern="1200" dirty="0"/>
            <a:t> on the i</a:t>
          </a:r>
          <a:r>
            <a:rPr lang="nl-NL" sz="1600" b="1" i="0" kern="1200" dirty="0"/>
            <a:t>mplementation</a:t>
          </a:r>
          <a:r>
            <a:rPr lang="nl-NL" sz="1600" b="0" i="0" kern="1200" dirty="0"/>
            <a:t> and collect </a:t>
          </a:r>
          <a:r>
            <a:rPr lang="nl-NL" sz="1600" b="1" i="0" kern="1200" dirty="0"/>
            <a:t>farmer’s opinions </a:t>
          </a:r>
          <a:endParaRPr lang="en-US" sz="1600" kern="1200" dirty="0"/>
        </a:p>
      </dsp:txBody>
      <dsp:txXfrm>
        <a:off x="10027459" y="1470905"/>
        <a:ext cx="1616751" cy="141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639E2-D4E7-43A6-BFF2-05C0EE615008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96D16-D1F6-4F81-A93B-71030BE83E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87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1A0C1-8FB5-D131-83CF-40F7AB057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104" y="2392288"/>
            <a:ext cx="10225035" cy="2812757"/>
          </a:xfrm>
        </p:spPr>
        <p:txBody>
          <a:bodyPr lIns="0" tIns="0" rIns="0" bIns="0" anchor="b"/>
          <a:lstStyle>
            <a:lvl1pPr algn="l">
              <a:defRPr sz="4500"/>
            </a:lvl1pPr>
          </a:lstStyle>
          <a:p>
            <a:r>
              <a:rPr lang="en-GB" noProof="0" dirty="0" err="1"/>
              <a:t>Klik</a:t>
            </a:r>
            <a:r>
              <a:rPr lang="en-GB" noProof="0" dirty="0"/>
              <a:t> om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6E315D-2E76-D6B5-669E-206B7C599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04" y="5463958"/>
            <a:ext cx="10225034" cy="1087567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ondertitelstijl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93F54D5-8A14-6BE4-9530-A67299FCF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2" y="86831"/>
            <a:ext cx="3978776" cy="2305459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AC7162C-90A7-779D-D4A8-526C0699379C}"/>
              </a:ext>
            </a:extLst>
          </p:cNvPr>
          <p:cNvSpPr/>
          <p:nvPr userDrawn="1"/>
        </p:nvSpPr>
        <p:spPr>
          <a:xfrm>
            <a:off x="9982200" y="0"/>
            <a:ext cx="2209800" cy="1708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22"/>
          </a:p>
        </p:txBody>
      </p:sp>
    </p:spTree>
    <p:extLst>
      <p:ext uri="{BB962C8B-B14F-4D97-AF65-F5344CB8AC3E}">
        <p14:creationId xmlns:p14="http://schemas.microsoft.com/office/powerpoint/2010/main" val="67604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0279DF53-8746-9639-9E9A-D0084F013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732740"/>
          </a:xfrm>
        </p:spPr>
        <p:txBody>
          <a:bodyPr/>
          <a:lstStyle/>
          <a:p>
            <a:endParaRPr lang="nl-NL"/>
          </a:p>
        </p:txBody>
      </p:sp>
      <p:sp>
        <p:nvSpPr>
          <p:cNvPr id="14" name="Traan 13">
            <a:extLst>
              <a:ext uri="{FF2B5EF4-FFF2-40B4-BE49-F238E27FC236}">
                <a16:creationId xmlns:a16="http://schemas.microsoft.com/office/drawing/2014/main" id="{4A7ED981-3F6F-22A0-7AA9-ADFC49136C41}"/>
              </a:ext>
            </a:extLst>
          </p:cNvPr>
          <p:cNvSpPr/>
          <p:nvPr userDrawn="1"/>
        </p:nvSpPr>
        <p:spPr>
          <a:xfrm>
            <a:off x="10091895" y="1"/>
            <a:ext cx="2100105" cy="2100105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22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8C6F173-CCF8-AE6F-17E3-55EEC3808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733" y="431155"/>
            <a:ext cx="1889815" cy="109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9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C757BD-1766-5477-14E0-13CBBAE2BD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187825"/>
            <a:ext cx="10515600" cy="2324100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rtl="0"/>
            <a:r>
              <a:rPr lang="nl-NL" dirty="0" err="1"/>
              <a:t>Nieke</a:t>
            </a:r>
            <a:r>
              <a:rPr lang="nl-NL" dirty="0"/>
              <a:t> </a:t>
            </a:r>
            <a:r>
              <a:rPr lang="nl-NL" dirty="0" err="1"/>
              <a:t>Westerik</a:t>
            </a:r>
            <a:r>
              <a:rPr lang="nl-NL" dirty="0"/>
              <a:t>, Yoba4Life </a:t>
            </a:r>
          </a:p>
          <a:p>
            <a:pPr rtl="0"/>
            <a:r>
              <a:rPr lang="nl-NL" dirty="0"/>
              <a:t>Martin de Jong, SNV TID</a:t>
            </a:r>
          </a:p>
          <a:p>
            <a:pPr lvl="4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A7D45BA-C1F2-2752-0110-96B55A85BA73}"/>
              </a:ext>
            </a:extLst>
          </p:cNvPr>
          <p:cNvSpPr txBox="1"/>
          <p:nvPr userDrawn="1"/>
        </p:nvSpPr>
        <p:spPr>
          <a:xfrm>
            <a:off x="838200" y="2960914"/>
            <a:ext cx="8305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dirty="0">
                <a:latin typeface="IBM Plex Sans" panose="020B0503050203000203" pitchFamily="34" charset="0"/>
              </a:rPr>
              <a:t>Pictures </a:t>
            </a:r>
            <a:r>
              <a:rPr lang="nl-NL" sz="3000" dirty="0" err="1">
                <a:latin typeface="IBM Plex Sans" panose="020B0503050203000203" pitchFamily="34" charset="0"/>
              </a:rPr>
              <a:t>courtesy</a:t>
            </a:r>
            <a:endParaRPr lang="nl-NL" sz="3000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0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D91FA-E712-A245-9EC3-F8C3D8989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Our</a:t>
            </a:r>
            <a:r>
              <a:rPr lang="nl-NL" dirty="0"/>
              <a:t> partners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40703A-348F-DAD8-9B90-5617B3A881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84" t="16769" r="36697" b="10132"/>
          <a:stretch/>
        </p:blipFill>
        <p:spPr>
          <a:xfrm>
            <a:off x="863838" y="2086550"/>
            <a:ext cx="1614443" cy="8397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1FC7146-CE67-51F3-3D44-5B246DF1F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8" t="18710" r="10485" b="14812"/>
          <a:stretch/>
        </p:blipFill>
        <p:spPr>
          <a:xfrm>
            <a:off x="4713296" y="2018544"/>
            <a:ext cx="1274815" cy="10324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14A16FF-50F9-E661-DE6D-E4F230CE8F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812"/>
          <a:stretch/>
        </p:blipFill>
        <p:spPr>
          <a:xfrm>
            <a:off x="3057937" y="1992616"/>
            <a:ext cx="1036415" cy="103240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289D214-3983-E96D-0DBE-CBEF34D186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965" y="2077468"/>
            <a:ext cx="1139611" cy="848846"/>
          </a:xfrm>
          <a:prstGeom prst="rect">
            <a:avLst/>
          </a:prstGeom>
        </p:spPr>
      </p:pic>
      <p:pic>
        <p:nvPicPr>
          <p:cNvPr id="12" name="Afbeelding 11" descr="Afbeelding met tekst, klok&#10;&#10;Automatisch gegenereerde beschrijving">
            <a:extLst>
              <a:ext uri="{FF2B5EF4-FFF2-40B4-BE49-F238E27FC236}">
                <a16:creationId xmlns:a16="http://schemas.microsoft.com/office/drawing/2014/main" id="{E2462227-8C7D-5BB7-2FCF-B26E272A4FA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47" y="5327824"/>
            <a:ext cx="2993906" cy="56884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977BBAF-8B54-388F-4D73-5B9AD9BF3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3" t="15396" r="40055" b="30728"/>
          <a:stretch/>
        </p:blipFill>
        <p:spPr>
          <a:xfrm>
            <a:off x="8541980" y="1690689"/>
            <a:ext cx="2300006" cy="1325564"/>
          </a:xfrm>
          <a:prstGeom prst="rect">
            <a:avLst/>
          </a:prstGeom>
        </p:spPr>
      </p:pic>
      <p:pic>
        <p:nvPicPr>
          <p:cNvPr id="16" name="Afbeelding 1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D569431-5BC2-39CF-A608-C72A345746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27675" y="3667160"/>
            <a:ext cx="2587250" cy="8318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3FF4FC3-7DF9-CF6A-825C-75A8F7671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27184" b="19316"/>
          <a:stretch/>
        </p:blipFill>
        <p:spPr>
          <a:xfrm>
            <a:off x="4179844" y="3589566"/>
            <a:ext cx="2081435" cy="111356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202E6CD-C342-01A2-F1EF-413F0ACB654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964" y="3695184"/>
            <a:ext cx="1442136" cy="74134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3430DB3-BE80-A307-3F6E-CD9A797F2F2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574" y="5138177"/>
            <a:ext cx="1308693" cy="826856"/>
          </a:xfrm>
          <a:prstGeom prst="rect">
            <a:avLst/>
          </a:prstGeom>
        </p:spPr>
      </p:pic>
      <p:pic>
        <p:nvPicPr>
          <p:cNvPr id="24" name="Afbeelding 23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424BBAFF-2E98-64CF-2A20-60763877F9F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53794" y="3480187"/>
            <a:ext cx="2300006" cy="11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1A0C1-8FB5-D131-83CF-40F7AB057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104" y="2392290"/>
            <a:ext cx="5170714" cy="3003676"/>
          </a:xfrm>
        </p:spPr>
        <p:txBody>
          <a:bodyPr lIns="0" tIns="0" rIns="0" bIns="0" anchor="b"/>
          <a:lstStyle>
            <a:lvl1pPr algn="l">
              <a:defRPr sz="4500"/>
            </a:lvl1pPr>
          </a:lstStyle>
          <a:p>
            <a:r>
              <a:rPr lang="en-GB" noProof="0" dirty="0" err="1"/>
              <a:t>Klik</a:t>
            </a:r>
            <a:r>
              <a:rPr lang="en-GB" noProof="0" dirty="0"/>
              <a:t> om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6E315D-2E76-D6B5-669E-206B7C599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05" y="5604697"/>
            <a:ext cx="5783663" cy="990879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ondertitelstijl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93F54D5-8A14-6BE4-9530-A67299FCF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2" y="86831"/>
            <a:ext cx="3978776" cy="2305459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AC7162C-90A7-779D-D4A8-526C0699379C}"/>
              </a:ext>
            </a:extLst>
          </p:cNvPr>
          <p:cNvSpPr/>
          <p:nvPr userDrawn="1"/>
        </p:nvSpPr>
        <p:spPr>
          <a:xfrm>
            <a:off x="9982200" y="0"/>
            <a:ext cx="2209800" cy="1708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22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CAE5DA-BF31-9A86-E87A-76F92F43F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5710" y="356370"/>
            <a:ext cx="6087808" cy="6086157"/>
          </a:xfrm>
          <a:prstGeom prst="teardrop">
            <a:avLst/>
          </a:prstGeom>
          <a:solidFill>
            <a:schemeClr val="bg1"/>
          </a:solid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43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4E028-5346-9F9B-8985-E4B2A8D6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952"/>
          </a:xfrm>
        </p:spPr>
        <p:txBody>
          <a:bodyPr anchor="t" anchorCtr="0"/>
          <a:lstStyle/>
          <a:p>
            <a:r>
              <a:rPr lang="en-GB" noProof="0" dirty="0" err="1"/>
              <a:t>Klik</a:t>
            </a:r>
            <a:r>
              <a:rPr lang="en-GB" noProof="0" dirty="0"/>
              <a:t> om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6C2DF0-1F1B-A035-FF4A-65DF1D09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283"/>
            <a:ext cx="10515600" cy="503359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3885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866F5-F270-AB0E-13E4-D5924C1B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 noProof="0" dirty="0" err="1"/>
              <a:t>Klik</a:t>
            </a:r>
            <a:r>
              <a:rPr lang="en-GB" noProof="0" dirty="0"/>
              <a:t> om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E68510-A446-1B40-6D8D-527122A8D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32775"/>
            <a:ext cx="10515600" cy="13568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67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F615D-BC73-BDA4-8B36-F2A30F11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9240297" cy="1050316"/>
          </a:xfrm>
        </p:spPr>
        <p:txBody>
          <a:bodyPr anchor="t" anchorCtr="0"/>
          <a:lstStyle/>
          <a:p>
            <a:r>
              <a:rPr lang="en-GB" noProof="0" dirty="0" err="1"/>
              <a:t>Klik</a:t>
            </a:r>
            <a:r>
              <a:rPr lang="en-GB" noProof="0" dirty="0"/>
              <a:t> om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950FCD-3228-B5DB-BD59-1A8762769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8280"/>
            <a:ext cx="5181600" cy="499334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BFE553-FA35-9674-05A2-2A9801386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78279"/>
            <a:ext cx="5181600" cy="499334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5DFFB455-E030-2AE8-A608-18D2F5402837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495655" y="1222473"/>
            <a:ext cx="273464" cy="5349149"/>
          </a:xfrm>
        </p:spPr>
        <p:txBody>
          <a:bodyPr vert="eaVert" wrap="non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25">
                <a:solidFill>
                  <a:schemeClr val="accent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Photo: </a:t>
            </a:r>
            <a:r>
              <a:rPr lang="nl-NL" dirty="0" err="1"/>
              <a:t>Nieke</a:t>
            </a:r>
            <a:r>
              <a:rPr lang="nl-NL" dirty="0"/>
              <a:t> </a:t>
            </a:r>
            <a:r>
              <a:rPr lang="nl-NL" dirty="0" err="1"/>
              <a:t>Westerik</a:t>
            </a:r>
            <a:r>
              <a:rPr lang="nl-NL" dirty="0"/>
              <a:t>, Yoba4Life</a:t>
            </a:r>
          </a:p>
        </p:txBody>
      </p:sp>
      <p:sp>
        <p:nvSpPr>
          <p:cNvPr id="7" name="Tijdelijke aanduiding voor verticale tekst 5">
            <a:extLst>
              <a:ext uri="{FF2B5EF4-FFF2-40B4-BE49-F238E27FC236}">
                <a16:creationId xmlns:a16="http://schemas.microsoft.com/office/drawing/2014/main" id="{C389A1FB-5AED-6732-A2CE-B025322D8BE3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11392255" y="1222473"/>
            <a:ext cx="273464" cy="5349149"/>
          </a:xfrm>
        </p:spPr>
        <p:txBody>
          <a:bodyPr vert="eaVert" wrap="non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25">
                <a:solidFill>
                  <a:schemeClr val="accent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Photo: </a:t>
            </a:r>
            <a:r>
              <a:rPr lang="nl-NL" dirty="0" err="1"/>
              <a:t>Nieke</a:t>
            </a:r>
            <a:r>
              <a:rPr lang="nl-NL" dirty="0"/>
              <a:t> </a:t>
            </a:r>
            <a:r>
              <a:rPr lang="nl-NL" dirty="0" err="1"/>
              <a:t>Westerik</a:t>
            </a:r>
            <a:r>
              <a:rPr lang="nl-NL" dirty="0"/>
              <a:t>, Yoba4Life</a:t>
            </a:r>
          </a:p>
        </p:txBody>
      </p:sp>
    </p:spTree>
    <p:extLst>
      <p:ext uri="{BB962C8B-B14F-4D97-AF65-F5344CB8AC3E}">
        <p14:creationId xmlns:p14="http://schemas.microsoft.com/office/powerpoint/2010/main" val="14681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8A8F4-8923-2B9F-9685-B75D1A75B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noProof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E9C93C-FC24-055B-A09D-C30C2460F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796233C-95C1-7F8C-20D8-DF78B7BAF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9878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85299B4-D326-D6BE-C044-1A78137BC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FBDB38E-50B1-552E-940B-C5E069CAC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878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0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D6BBA34-691E-53BA-380E-A7E4CB43B2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73274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4A8FBCD-AEE8-E759-A3C5-B8D96AF3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1" y="1884557"/>
            <a:ext cx="10515600" cy="3501483"/>
          </a:xfrm>
          <a:effectLst/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2765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 met titel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D6BBA34-691E-53BA-380E-A7E4CB43B2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73274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3C2ECFF-4C24-31F6-E579-5DAB9D94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66219"/>
            <a:ext cx="5921828" cy="1348582"/>
          </a:xfrm>
          <a:solidFill>
            <a:schemeClr val="tx1"/>
          </a:solidFill>
        </p:spPr>
        <p:txBody>
          <a:bodyPr>
            <a:normAutofit/>
          </a:bodyPr>
          <a:lstStyle>
            <a:lvl1pPr marL="538163" indent="0">
              <a:tabLst/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86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309DE-4F66-E2C6-20EA-66FED025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62331"/>
            <a:ext cx="10918371" cy="426716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noProof="0" dirty="0" err="1"/>
              <a:t>Klik</a:t>
            </a:r>
            <a:r>
              <a:rPr lang="en-GB" noProof="0" dirty="0"/>
              <a:t> om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953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5A37388-E3E9-7CBC-EC8B-007C7444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Klik</a:t>
            </a:r>
            <a:r>
              <a:rPr lang="en-GB" noProof="0" dirty="0"/>
              <a:t> om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7A19C0-DDDB-9871-FC07-01B9FBC11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AA61002-19B2-CE7B-5608-ED646AE5F2B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0189"/>
            <a:ext cx="1889815" cy="1095033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CDF45B2-B74D-3620-1986-553880D0D04D}"/>
              </a:ext>
            </a:extLst>
          </p:cNvPr>
          <p:cNvSpPr/>
          <p:nvPr userDrawn="1"/>
        </p:nvSpPr>
        <p:spPr>
          <a:xfrm>
            <a:off x="1" y="6721476"/>
            <a:ext cx="3788229" cy="136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22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1354B94-EE91-E28B-E5E8-D62BCB57FEBB}"/>
              </a:ext>
            </a:extLst>
          </p:cNvPr>
          <p:cNvSpPr/>
          <p:nvPr userDrawn="1"/>
        </p:nvSpPr>
        <p:spPr>
          <a:xfrm>
            <a:off x="3748035" y="6721476"/>
            <a:ext cx="6672106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22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9F7AD5E-A2D4-3735-0946-27647127C07A}"/>
              </a:ext>
            </a:extLst>
          </p:cNvPr>
          <p:cNvSpPr/>
          <p:nvPr userDrawn="1"/>
        </p:nvSpPr>
        <p:spPr>
          <a:xfrm>
            <a:off x="10420142" y="6721476"/>
            <a:ext cx="1768510" cy="136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22"/>
          </a:p>
        </p:txBody>
      </p:sp>
    </p:spTree>
    <p:extLst>
      <p:ext uri="{BB962C8B-B14F-4D97-AF65-F5344CB8AC3E}">
        <p14:creationId xmlns:p14="http://schemas.microsoft.com/office/powerpoint/2010/main" val="8360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61" r:id="rId7"/>
    <p:sldLayoutId id="2147483664" r:id="rId8"/>
    <p:sldLayoutId id="2147483654" r:id="rId9"/>
    <p:sldLayoutId id="2147483655" r:id="rId10"/>
    <p:sldLayoutId id="2147483663" r:id="rId11"/>
    <p:sldLayoutId id="214748366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hyperlink" Target="https://www.flickr.com/photos/ilri/6909204689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39A01-5566-2433-582C-F21B2AC64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218" y="2736472"/>
            <a:ext cx="11058211" cy="1385055"/>
          </a:xfrm>
        </p:spPr>
        <p:txBody>
          <a:bodyPr anchor="ctr">
            <a:normAutofit/>
          </a:bodyPr>
          <a:lstStyle/>
          <a:p>
            <a:r>
              <a:rPr lang="nl-NL" sz="3800" b="1" dirty="0">
                <a:solidFill>
                  <a:srgbClr val="0070C0"/>
                </a:solidFill>
                <a:latin typeface="IBM Plex Sans Text"/>
              </a:rPr>
              <a:t>Module 6. </a:t>
            </a:r>
            <a:br>
              <a:rPr lang="nl-NL" sz="3800" b="1" dirty="0">
                <a:solidFill>
                  <a:srgbClr val="0070C0"/>
                </a:solidFill>
                <a:latin typeface="IBM Plex Sans Text"/>
              </a:rPr>
            </a:br>
            <a:r>
              <a:rPr lang="nl-NL" sz="3800" b="1" dirty="0">
                <a:solidFill>
                  <a:srgbClr val="0070C0"/>
                </a:solidFill>
                <a:latin typeface="IBM Plex Sans Text"/>
              </a:rPr>
              <a:t>Advising farmers on manure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456BE-F0D3-2EFB-7BD1-104E5D3F558D}"/>
              </a:ext>
            </a:extLst>
          </p:cNvPr>
          <p:cNvSpPr txBox="1"/>
          <p:nvPr/>
        </p:nvSpPr>
        <p:spPr>
          <a:xfrm>
            <a:off x="4838700" y="587829"/>
            <a:ext cx="702945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400" b="1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Improving manure management</a:t>
            </a:r>
            <a:endParaRPr lang="en-AU" sz="34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0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29B80-6D29-1BA3-8AC5-14360929F7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B322C-E7AF-F69E-CBCC-2F560AA9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9"/>
            <a:ext cx="10403839" cy="134858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Sans Text" panose="020B0604020202020204" charset="0"/>
              </a:rPr>
              <a:t>Considerations </a:t>
            </a:r>
            <a:r>
              <a:rPr lang="en-GB" sz="3200" b="1">
                <a:latin typeface="IBM Plex Sans Text" panose="020B0604020202020204" charset="0"/>
              </a:rPr>
              <a:t>for decision-making</a:t>
            </a:r>
            <a:endParaRPr lang="nl-NL" sz="3200" b="1" dirty="0">
              <a:latin typeface="IBM Plex San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0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798DF-E9B4-0DDD-CBDF-68702603B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8680"/>
            <a:ext cx="10280595" cy="874952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IBM Plex Sans Text" panose="020B0604020202020204" charset="0"/>
                <a:cs typeface="IBM Plex Sans Text" panose="020B0604020202020204" charset="0"/>
              </a:rPr>
              <a:t>Some considerations when selecting options </a:t>
            </a:r>
            <a:endParaRPr lang="nl-NL" sz="3200" b="1" dirty="0"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159C4-71CF-89E0-A946-60084BFDD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53" y="1268760"/>
            <a:ext cx="10956235" cy="4536544"/>
          </a:xfrm>
        </p:spPr>
        <p:txBody>
          <a:bodyPr>
            <a:normAutofit/>
          </a:bodyPr>
          <a:lstStyle/>
          <a:p>
            <a:pPr marL="715963" indent="-357188">
              <a:spcBef>
                <a:spcPts val="1800"/>
              </a:spcBef>
            </a:pPr>
            <a:r>
              <a:rPr lang="en-GB" sz="2400" b="1" dirty="0"/>
              <a:t>Resources of the farmer</a:t>
            </a:r>
            <a:r>
              <a:rPr lang="en-GB" sz="2400" dirty="0"/>
              <a:t>: A resource-poor farmer has few opportunities to invest. Cheap, simple improvements are needed such as better collection and  use of simple covers</a:t>
            </a:r>
          </a:p>
          <a:p>
            <a:pPr marL="715963" indent="-357188">
              <a:spcBef>
                <a:spcPts val="1800"/>
              </a:spcBef>
            </a:pPr>
            <a:r>
              <a:rPr lang="en-GB" sz="2400" b="1" dirty="0"/>
              <a:t>Labour availability</a:t>
            </a:r>
            <a:r>
              <a:rPr lang="en-GB" sz="2400" dirty="0"/>
              <a:t>: Some options like composting require extra labour</a:t>
            </a:r>
          </a:p>
          <a:p>
            <a:pPr marL="715963" indent="-357188">
              <a:spcBef>
                <a:spcPts val="1800"/>
              </a:spcBef>
            </a:pPr>
            <a:r>
              <a:rPr lang="en-GB" sz="2400" b="1" dirty="0"/>
              <a:t>Stocking rate</a:t>
            </a:r>
            <a:r>
              <a:rPr lang="en-GB" sz="2400" dirty="0"/>
              <a:t>: If high, e.g. 5 cows per ha land available, manure load is most likely too much and manure has to be sold or made into a saleable product like compost</a:t>
            </a:r>
          </a:p>
          <a:p>
            <a:pPr marL="715963" indent="-357188">
              <a:spcBef>
                <a:spcPts val="1800"/>
              </a:spcBef>
            </a:pPr>
            <a:r>
              <a:rPr lang="en-GB" sz="2400" b="1" dirty="0"/>
              <a:t>Availability of (dry/green) vegetative materials </a:t>
            </a:r>
            <a:r>
              <a:rPr lang="en-GB" sz="2400" dirty="0"/>
              <a:t>which could  be used for making compost</a:t>
            </a:r>
          </a:p>
          <a:p>
            <a:pPr marL="715963" indent="-357188">
              <a:spcBef>
                <a:spcPts val="1800"/>
              </a:spcBef>
            </a:pPr>
            <a:r>
              <a:rPr lang="en-GB" sz="2400" b="1" dirty="0"/>
              <a:t>Market</a:t>
            </a:r>
            <a:r>
              <a:rPr lang="en-GB" sz="2400" dirty="0"/>
              <a:t> for surplus manure and/or compost</a:t>
            </a:r>
          </a:p>
          <a:p>
            <a:endParaRPr lang="en-GB" dirty="0"/>
          </a:p>
          <a:p>
            <a:endParaRPr lang="en-GB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4637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C51B-7317-D0ED-1F2B-079D716A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548680"/>
            <a:ext cx="9517711" cy="874952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IBM Plex Sans Text" panose="020B0604020202020204" charset="0"/>
                <a:cs typeface="IBM Plex Sans Text" panose="020B0604020202020204" charset="0"/>
              </a:rPr>
              <a:t>Steps to advise on improved manure management </a:t>
            </a:r>
            <a:endParaRPr lang="nl-NL" sz="3200" b="1" dirty="0"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7F07B6-F148-C248-D7F7-A7CFCDB8F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406171"/>
              </p:ext>
            </p:extLst>
          </p:nvPr>
        </p:nvGraphicFramePr>
        <p:xfrm>
          <a:off x="185530" y="629920"/>
          <a:ext cx="11650870" cy="6106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972363E-F959-7C2A-AB74-79B543FDFC2F}"/>
              </a:ext>
            </a:extLst>
          </p:cNvPr>
          <p:cNvSpPr txBox="1"/>
          <p:nvPr/>
        </p:nvSpPr>
        <p:spPr>
          <a:xfrm>
            <a:off x="355600" y="4854311"/>
            <a:ext cx="5092328" cy="1380306"/>
          </a:xfrm>
          <a:prstGeom prst="horizontalScroll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536575" lvl="0" indent="-357188">
              <a:buFont typeface="Wingdings" panose="05000000000000000000" pitchFamily="2" charset="2"/>
              <a:buChar char="§"/>
            </a:pPr>
            <a:r>
              <a:rPr lang="en-GB" b="0" i="0" dirty="0"/>
              <a:t>Collection: improvements on the housing system  </a:t>
            </a:r>
            <a:endParaRPr lang="en-US" dirty="0"/>
          </a:p>
          <a:p>
            <a:pPr marL="536575" lvl="0" indent="-357188">
              <a:buFont typeface="Wingdings" panose="05000000000000000000" pitchFamily="2" charset="2"/>
              <a:buChar char="§"/>
            </a:pPr>
            <a:r>
              <a:rPr lang="en-GB" b="0" i="0" dirty="0"/>
              <a:t>Storage: improvements on the storage: manure pit, covers</a:t>
            </a:r>
            <a:endParaRPr lang="en-US" dirty="0"/>
          </a:p>
          <a:p>
            <a:pPr marL="536575" lvl="0" indent="-357188">
              <a:buFont typeface="Wingdings" panose="05000000000000000000" pitchFamily="2" charset="2"/>
              <a:buChar char="§"/>
            </a:pPr>
            <a:r>
              <a:rPr lang="en-GB" b="0" i="0" dirty="0"/>
              <a:t>Treatment: drying? composting?  </a:t>
            </a:r>
            <a:endParaRPr lang="en-US" dirty="0"/>
          </a:p>
          <a:p>
            <a:pPr marL="536575" lvl="0" indent="-357188">
              <a:buFont typeface="Wingdings" panose="05000000000000000000" pitchFamily="2" charset="2"/>
              <a:buChar char="§"/>
            </a:pPr>
            <a:r>
              <a:rPr lang="en-GB" b="0" i="0" dirty="0"/>
              <a:t>Use and application of manure: fertilization plan for th</a:t>
            </a:r>
            <a:r>
              <a:rPr lang="en-GB" dirty="0"/>
              <a:t>e </a:t>
            </a:r>
            <a:r>
              <a:rPr lang="en-GB" b="0" i="0" dirty="0"/>
              <a:t>crop, method of application </a:t>
            </a:r>
            <a:endParaRPr lang="en-US" dirty="0" err="1">
              <a:latin typeface="IBM Plex Sans Tex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0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798DF-E9B4-0DDD-CBDF-68702603B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5306"/>
            <a:ext cx="8264113" cy="874952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IBM Plex Sans"/>
              </a:rPr>
              <a:t>Learning objectives of Module 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159C4-71CF-89E0-A946-60084BFDD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4" y="1268760"/>
            <a:ext cx="10956235" cy="39188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34988" indent="-534988">
              <a:buClr>
                <a:srgbClr val="0B61A4"/>
              </a:buClr>
              <a:buFont typeface="+mj-lt"/>
              <a:buAutoNum type="arabicPeriod"/>
            </a:pPr>
            <a:r>
              <a:rPr lang="en-GB" sz="2400" dirty="0">
                <a:solidFill>
                  <a:srgbClr val="0B61A4"/>
                </a:solidFill>
                <a:latin typeface="IBM Plex Sans Text" panose="020B0604020202020204" charset="0"/>
              </a:rPr>
              <a:t>Recommend proper manure management practices by assessing farm-specific needs:</a:t>
            </a:r>
          </a:p>
          <a:p>
            <a:pPr marL="984250" lvl="1" indent="-436563">
              <a:buClr>
                <a:srgbClr val="0B61A4"/>
              </a:buClr>
            </a:pPr>
            <a:r>
              <a:rPr lang="en-GB" sz="2400" dirty="0">
                <a:solidFill>
                  <a:srgbClr val="0B61A4"/>
                </a:solidFill>
                <a:latin typeface="IBM Plex Sans Text" panose="020B0604020202020204" charset="0"/>
              </a:rPr>
              <a:t>Checklist of evaluating the current state of the farm and manure management practices</a:t>
            </a:r>
          </a:p>
          <a:p>
            <a:pPr marL="984250" lvl="1" indent="-436563">
              <a:buClr>
                <a:srgbClr val="0B61A4"/>
              </a:buClr>
            </a:pPr>
            <a:r>
              <a:rPr lang="en-GB" sz="2400" dirty="0">
                <a:solidFill>
                  <a:srgbClr val="0B61A4"/>
                </a:solidFill>
                <a:latin typeface="IBM Plex Sans Text" panose="020B0604020202020204" charset="0"/>
              </a:rPr>
              <a:t>Checklist of economic aspects</a:t>
            </a:r>
          </a:p>
          <a:p>
            <a:pPr marL="534988" indent="-534988">
              <a:lnSpc>
                <a:spcPct val="100000"/>
              </a:lnSpc>
              <a:spcBef>
                <a:spcPts val="1800"/>
              </a:spcBef>
              <a:buClr>
                <a:srgbClr val="0B61A4"/>
              </a:buClr>
              <a:buFont typeface="+mj-lt"/>
              <a:buAutoNum type="arabicPeriod"/>
            </a:pPr>
            <a:r>
              <a:rPr lang="en-GB" sz="2400" dirty="0">
                <a:solidFill>
                  <a:srgbClr val="0B61A4"/>
                </a:solidFill>
                <a:latin typeface="IBM Plex Sans Text" panose="020B0604020202020204" charset="0"/>
              </a:rPr>
              <a:t>Highlight considerations for decision-making about which manure management options to recommend to a farm </a:t>
            </a:r>
          </a:p>
        </p:txBody>
      </p:sp>
    </p:spTree>
    <p:extLst>
      <p:ext uri="{BB962C8B-B14F-4D97-AF65-F5344CB8AC3E}">
        <p14:creationId xmlns:p14="http://schemas.microsoft.com/office/powerpoint/2010/main" val="576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29B80-6D29-1BA3-8AC5-14360929F7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B322C-E7AF-F69E-CBCC-2F560AA9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9"/>
            <a:ext cx="10403839" cy="134858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Sans Text" panose="020B0604020202020204" charset="0"/>
              </a:rPr>
              <a:t>Recommend manure management practices</a:t>
            </a:r>
            <a:endParaRPr lang="nl-NL" sz="3200" b="1" dirty="0">
              <a:latin typeface="IBM Plex San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3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C51B-7317-D0ED-1F2B-079D716A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8680"/>
            <a:ext cx="10515600" cy="874952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b="1" dirty="0"/>
              <a:t>Purpose of advice and procedure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F7DC66-541F-AE46-B753-C57F61315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333570"/>
              </p:ext>
            </p:extLst>
          </p:nvPr>
        </p:nvGraphicFramePr>
        <p:xfrm>
          <a:off x="569843" y="1223406"/>
          <a:ext cx="11476383" cy="5445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00C5D345-E0FB-3372-6605-16748139B853}"/>
              </a:ext>
            </a:extLst>
          </p:cNvPr>
          <p:cNvSpPr txBox="1"/>
          <p:nvPr/>
        </p:nvSpPr>
        <p:spPr>
          <a:xfrm>
            <a:off x="569843" y="3429000"/>
            <a:ext cx="287572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latin typeface="IBM Plex Sans Text" panose="020B0503050203000203" pitchFamily="34" charset="0"/>
              </a:rPr>
              <a:t>To develop customized advice for a farmer on manure management </a:t>
            </a:r>
          </a:p>
        </p:txBody>
      </p:sp>
    </p:spTree>
    <p:extLst>
      <p:ext uri="{BB962C8B-B14F-4D97-AF65-F5344CB8AC3E}">
        <p14:creationId xmlns:p14="http://schemas.microsoft.com/office/powerpoint/2010/main" val="217854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C51B-7317-D0ED-1F2B-079D716A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8680"/>
            <a:ext cx="10515600" cy="874952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b="1" dirty="0"/>
              <a:t>Purpose of advice and procedure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C5D345-E0FB-3372-6605-16748139B853}"/>
              </a:ext>
            </a:extLst>
          </p:cNvPr>
          <p:cNvSpPr txBox="1"/>
          <p:nvPr/>
        </p:nvSpPr>
        <p:spPr>
          <a:xfrm>
            <a:off x="326364" y="3426394"/>
            <a:ext cx="180919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4138" algn="l"/>
            <a:r>
              <a:rPr lang="en-US" sz="2000" dirty="0">
                <a:latin typeface="IBM Plex Sans Text" panose="020B0503050203000203" pitchFamily="34" charset="0"/>
              </a:rPr>
              <a:t>To develop customized advice for a farmer on manure management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5AA7A-CE78-E492-1CEB-A83E8B700B6E}"/>
              </a:ext>
            </a:extLst>
          </p:cNvPr>
          <p:cNvSpPr txBox="1"/>
          <p:nvPr/>
        </p:nvSpPr>
        <p:spPr>
          <a:xfrm>
            <a:off x="335360" y="2636589"/>
            <a:ext cx="18722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4138" algn="l"/>
            <a:r>
              <a:rPr lang="en-US" sz="2400" b="1" dirty="0">
                <a:latin typeface="IBM Plex Sans Text" panose="020B0503050203000203" pitchFamily="34" charset="0"/>
              </a:rPr>
              <a:t>Purpose</a:t>
            </a:r>
            <a:endParaRPr lang="en-AU" sz="2400" b="1" dirty="0" err="1">
              <a:latin typeface="IBM Plex Sans Text" panose="020B050305020300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16E99-E43F-3624-DE43-DF91B1209363}"/>
              </a:ext>
            </a:extLst>
          </p:cNvPr>
          <p:cNvSpPr txBox="1"/>
          <p:nvPr/>
        </p:nvSpPr>
        <p:spPr>
          <a:xfrm>
            <a:off x="2711624" y="2582819"/>
            <a:ext cx="316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en-GB" sz="2400" b="1" dirty="0">
                <a:latin typeface="IBM Plex Sans Text" panose="020B0604020202020204" charset="0"/>
                <a:cs typeface="IBM Plex Sans Text" panose="020B0604020202020204" charset="0"/>
              </a:rPr>
              <a:t>Customized advice is:</a:t>
            </a:r>
            <a:endParaRPr lang="en-US" sz="2400" b="1" dirty="0"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00084-974A-7557-08FD-4A00627BFE58}"/>
              </a:ext>
            </a:extLst>
          </p:cNvPr>
          <p:cNvSpPr txBox="1"/>
          <p:nvPr/>
        </p:nvSpPr>
        <p:spPr>
          <a:xfrm>
            <a:off x="2711624" y="3442642"/>
            <a:ext cx="388843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000" dirty="0">
                <a:latin typeface="IBM Plex Sans" panose="020B0503050203000203" pitchFamily="34" charset="0"/>
              </a:rPr>
              <a:t>Based on evaluation of the farm and management and discussions with the farmer.</a:t>
            </a:r>
            <a:endParaRPr lang="en-US" sz="2000" dirty="0">
              <a:latin typeface="IBM Plex Sans" panose="020B0503050203000203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GB" sz="2000" dirty="0">
                <a:latin typeface="IBM Plex Sans" panose="020B0503050203000203" pitchFamily="34" charset="0"/>
              </a:rPr>
              <a:t>Propose improvements that: </a:t>
            </a:r>
            <a:endParaRPr lang="en-US" sz="2000" dirty="0">
              <a:latin typeface="IBM Plex Sans" panose="020B0503050203000203" pitchFamily="34" charset="0"/>
            </a:endParaRPr>
          </a:p>
          <a:p>
            <a:pPr marL="685778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IBM Plex Sans" panose="020B0503050203000203" pitchFamily="34" charset="0"/>
              </a:rPr>
              <a:t>are feasible and economic to implement</a:t>
            </a:r>
            <a:endParaRPr lang="en-US" sz="2000" dirty="0">
              <a:latin typeface="IBM Plex Sans" panose="020B0503050203000203" pitchFamily="34" charset="0"/>
            </a:endParaRPr>
          </a:p>
          <a:p>
            <a:pPr marL="685778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IBM Plex Sans" panose="020B0503050203000203" pitchFamily="34" charset="0"/>
              </a:rPr>
              <a:t>reduce nutrient losses and negative environmental </a:t>
            </a:r>
            <a:r>
              <a:rPr lang="en-GB" sz="2000" dirty="0">
                <a:latin typeface="IBM Plex Sans Text" panose="020B0604020202020204" charset="0"/>
                <a:cs typeface="IBM Plex Sans Text" panose="020B0604020202020204" charset="0"/>
              </a:rPr>
              <a:t>effects </a:t>
            </a:r>
            <a:br>
              <a:rPr lang="en-GB" sz="2400" dirty="0">
                <a:latin typeface="IBM Plex Sans" panose="020B0503050203000203" pitchFamily="34" charset="0"/>
              </a:rPr>
            </a:br>
            <a:endParaRPr lang="en-US" sz="2400" dirty="0">
              <a:latin typeface="IBM Plex Sans" panose="020B050305020300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37A5C3-83E7-E760-5649-5EEC13262DB7}"/>
              </a:ext>
            </a:extLst>
          </p:cNvPr>
          <p:cNvSpPr txBox="1"/>
          <p:nvPr/>
        </p:nvSpPr>
        <p:spPr>
          <a:xfrm>
            <a:off x="6935640" y="2598003"/>
            <a:ext cx="5302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en-GB" sz="2400" dirty="0">
                <a:latin typeface="IBM Plex Sans Text" panose="020B0604020202020204" charset="0"/>
                <a:cs typeface="IBM Plex Sans Text" panose="020B0604020202020204" charset="0"/>
              </a:rPr>
              <a:t>Results of an evaluation of farm and management should support:</a:t>
            </a:r>
            <a:endParaRPr lang="en-US" sz="2400" dirty="0"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BECEB-C0A2-C4D0-1596-C92F6041A6CF}"/>
              </a:ext>
            </a:extLst>
          </p:cNvPr>
          <p:cNvSpPr txBox="1"/>
          <p:nvPr/>
        </p:nvSpPr>
        <p:spPr>
          <a:xfrm>
            <a:off x="6935640" y="3442642"/>
            <a:ext cx="481175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78" lvl="1" indent="-342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IBM Plex Sans" panose="020B0503050203000203" pitchFamily="34" charset="0"/>
              </a:rPr>
              <a:t>the discussion with the farmer</a:t>
            </a:r>
          </a:p>
          <a:p>
            <a:pPr marL="685778" lvl="1" indent="-342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IBM Plex Sans" panose="020B0503050203000203" pitchFamily="34" charset="0"/>
              </a:rPr>
              <a:t>transfer of information on improved manure management</a:t>
            </a:r>
            <a:endParaRPr lang="en-US" sz="2000" dirty="0">
              <a:latin typeface="IBM Plex Sans" panose="020B0503050203000203" pitchFamily="34" charset="0"/>
            </a:endParaRPr>
          </a:p>
          <a:p>
            <a:pPr marL="685778" lvl="1" indent="-342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IBM Plex Sans" panose="020B0503050203000203" pitchFamily="34" charset="0"/>
              </a:rPr>
              <a:t>selection of feasible and  economic improvements to apply by the farmer</a:t>
            </a:r>
            <a:endParaRPr lang="en-US" sz="2000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0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C51B-7317-D0ED-1F2B-079D716A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15" y="562107"/>
            <a:ext cx="11205154" cy="855206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IBM Plex Sans Text" panose="020B0604020202020204" charset="0"/>
                <a:cs typeface="IBM Plex Sans Text" panose="020B0604020202020204" charset="0"/>
              </a:rPr>
              <a:t>Checklist: Evaluation farm and </a:t>
            </a:r>
            <a:br>
              <a:rPr lang="en-GB" sz="3200" b="1" dirty="0">
                <a:latin typeface="IBM Plex Sans Text" panose="020B0604020202020204" charset="0"/>
                <a:cs typeface="IBM Plex Sans Text" panose="020B0604020202020204" charset="0"/>
              </a:rPr>
            </a:br>
            <a:r>
              <a:rPr lang="en-GB" sz="3200" b="1" dirty="0">
                <a:latin typeface="IBM Plex Sans Text" panose="020B0604020202020204" charset="0"/>
                <a:cs typeface="IBM Plex Sans Text" panose="020B0604020202020204" charset="0"/>
              </a:rPr>
              <a:t>manure management (1)</a:t>
            </a:r>
            <a:endParaRPr lang="nl-NL" sz="3200" b="1" dirty="0"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7F31CF-E548-E086-9A6B-EA0744F5EC46}"/>
              </a:ext>
            </a:extLst>
          </p:cNvPr>
          <p:cNvGrpSpPr/>
          <p:nvPr/>
        </p:nvGrpSpPr>
        <p:grpSpPr>
          <a:xfrm>
            <a:off x="344557" y="1901545"/>
            <a:ext cx="11754676" cy="4798400"/>
            <a:chOff x="344557" y="1901545"/>
            <a:chExt cx="11754676" cy="47984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10BF511-FCBB-5F4E-2774-49F546B25B8E}"/>
                </a:ext>
              </a:extLst>
            </p:cNvPr>
            <p:cNvSpPr/>
            <p:nvPr/>
          </p:nvSpPr>
          <p:spPr>
            <a:xfrm>
              <a:off x="552845" y="2134538"/>
              <a:ext cx="5510004" cy="2059209"/>
            </a:xfrm>
            <a:custGeom>
              <a:avLst/>
              <a:gdLst>
                <a:gd name="connsiteX0" fmla="*/ 0 w 5510004"/>
                <a:gd name="connsiteY0" fmla="*/ 0 h 2059209"/>
                <a:gd name="connsiteX1" fmla="*/ 5510004 w 5510004"/>
                <a:gd name="connsiteY1" fmla="*/ 0 h 2059209"/>
                <a:gd name="connsiteX2" fmla="*/ 5510004 w 5510004"/>
                <a:gd name="connsiteY2" fmla="*/ 2059209 h 2059209"/>
                <a:gd name="connsiteX3" fmla="*/ 0 w 5510004"/>
                <a:gd name="connsiteY3" fmla="*/ 2059209 h 2059209"/>
                <a:gd name="connsiteX4" fmla="*/ 0 w 5510004"/>
                <a:gd name="connsiteY4" fmla="*/ 0 h 205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0004" h="2059209">
                  <a:moveTo>
                    <a:pt x="0" y="0"/>
                  </a:moveTo>
                  <a:lnTo>
                    <a:pt x="5510004" y="0"/>
                  </a:lnTo>
                  <a:lnTo>
                    <a:pt x="5510004" y="2059209"/>
                  </a:lnTo>
                  <a:lnTo>
                    <a:pt x="0" y="20592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6284" tIns="76200" rIns="76200" bIns="76200" numCol="1" spcCol="1270" anchor="t" anchorCtr="0">
              <a:noAutofit/>
            </a:bodyPr>
            <a:lstStyle/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b="1" kern="1200" dirty="0">
                  <a:latin typeface="IBM Plex Sans" panose="020B0503050203000203" pitchFamily="34" charset="0"/>
                </a:rPr>
                <a:t>Farmer/farm: </a:t>
              </a:r>
            </a:p>
            <a:p>
              <a:pPr marL="0" lvl="2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>
                  <a:latin typeface="IBM Plex Sans" panose="020B0503050203000203" pitchFamily="34" charset="0"/>
                </a:rPr>
                <a:t>Resources: </a:t>
              </a:r>
              <a:r>
                <a:rPr lang="nl-NL" sz="2000" kern="1200" dirty="0">
                  <a:solidFill>
                    <a:srgbClr val="0B61A4">
                      <a:hueOff val="0"/>
                      <a:satOff val="0"/>
                      <a:lumOff val="0"/>
                      <a:alphaOff val="0"/>
                    </a:srgbClr>
                  </a:solidFill>
                  <a:latin typeface="IBM Plex Sans" panose="020B0503050203000203" pitchFamily="34" charset="0"/>
                  <a:ea typeface="+mn-ea"/>
                  <a:cs typeface="+mn-cs"/>
                </a:rPr>
                <a:t>poor</a:t>
              </a:r>
              <a:r>
                <a:rPr lang="nl-NL" sz="2000" kern="1200" dirty="0">
                  <a:latin typeface="IBM Plex Sans" panose="020B0503050203000203" pitchFamily="34" charset="0"/>
                </a:rPr>
                <a:t>/medium/rich</a:t>
              </a:r>
            </a:p>
            <a:p>
              <a:pPr marL="0" lvl="2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>
                  <a:latin typeface="IBM Plex Sans" panose="020B0503050203000203" pitchFamily="34" charset="0"/>
                </a:rPr>
                <a:t>Full-time or part-time farmer </a:t>
              </a:r>
            </a:p>
            <a:p>
              <a:pPr marL="0" lvl="2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>
                  <a:latin typeface="IBM Plex Sans" panose="020B0503050203000203" pitchFamily="34" charset="0"/>
                </a:rPr>
                <a:t>Location of the farm</a:t>
              </a:r>
            </a:p>
            <a:p>
              <a:pPr marL="0" lvl="2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>
                  <a:latin typeface="IBM Plex Sans" panose="020B0503050203000203" pitchFamily="34" charset="0"/>
                </a:rPr>
                <a:t>Total farm size</a:t>
              </a:r>
            </a:p>
            <a:p>
              <a:pPr mar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latin typeface="IBM Plex Sans" panose="020B050305020300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6DB511-FA9E-77DA-F925-4ADE3BDB9D36}"/>
                </a:ext>
              </a:extLst>
            </p:cNvPr>
            <p:cNvSpPr/>
            <p:nvPr/>
          </p:nvSpPr>
          <p:spPr>
            <a:xfrm>
              <a:off x="344557" y="1901545"/>
              <a:ext cx="1205313" cy="180797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1016" t="-1" r="-18880" b="1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39A1F5-3559-8CE9-1C57-71055D16A113}"/>
                </a:ext>
              </a:extLst>
            </p:cNvPr>
            <p:cNvSpPr/>
            <p:nvPr/>
          </p:nvSpPr>
          <p:spPr>
            <a:xfrm>
              <a:off x="6589229" y="2184559"/>
              <a:ext cx="5510004" cy="2113551"/>
            </a:xfrm>
            <a:custGeom>
              <a:avLst/>
              <a:gdLst>
                <a:gd name="connsiteX0" fmla="*/ 0 w 5510004"/>
                <a:gd name="connsiteY0" fmla="*/ 0 h 2113551"/>
                <a:gd name="connsiteX1" fmla="*/ 5510004 w 5510004"/>
                <a:gd name="connsiteY1" fmla="*/ 0 h 2113551"/>
                <a:gd name="connsiteX2" fmla="*/ 5510004 w 5510004"/>
                <a:gd name="connsiteY2" fmla="*/ 2113551 h 2113551"/>
                <a:gd name="connsiteX3" fmla="*/ 0 w 5510004"/>
                <a:gd name="connsiteY3" fmla="*/ 2113551 h 2113551"/>
                <a:gd name="connsiteX4" fmla="*/ 0 w 5510004"/>
                <a:gd name="connsiteY4" fmla="*/ 0 h 211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0004" h="2113551">
                  <a:moveTo>
                    <a:pt x="0" y="0"/>
                  </a:moveTo>
                  <a:lnTo>
                    <a:pt x="5510004" y="0"/>
                  </a:lnTo>
                  <a:lnTo>
                    <a:pt x="5510004" y="2113551"/>
                  </a:lnTo>
                  <a:lnTo>
                    <a:pt x="0" y="21135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6284" tIns="76200" rIns="76200" bIns="76200" numCol="1" spcCol="1270" anchor="t" anchorCtr="0">
              <a:noAutofit/>
            </a:bodyPr>
            <a:lstStyle/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b="1" kern="1200" dirty="0">
                  <a:solidFill>
                    <a:srgbClr val="0B61A4">
                      <a:hueOff val="0"/>
                      <a:satOff val="0"/>
                      <a:lumOff val="0"/>
                      <a:alphaOff val="0"/>
                    </a:srgbClr>
                  </a:solidFill>
                  <a:latin typeface="IBM Plex Sans" panose="020B0503050203000203" pitchFamily="34" charset="0"/>
                  <a:ea typeface="+mn-ea"/>
                  <a:cs typeface="+mn-cs"/>
                </a:rPr>
                <a:t>Farming system/farm:</a:t>
              </a:r>
            </a:p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>
                  <a:solidFill>
                    <a:srgbClr val="0B61A4">
                      <a:hueOff val="0"/>
                      <a:satOff val="0"/>
                      <a:lumOff val="0"/>
                      <a:alphaOff val="0"/>
                    </a:srgbClr>
                  </a:solidFill>
                  <a:latin typeface="IBM Plex Sans" panose="020B0503050203000203" pitchFamily="34" charset="0"/>
                  <a:ea typeface="+mn-ea"/>
                  <a:cs typeface="+mn-cs"/>
                </a:rPr>
                <a:t>Landless (peri-urban)</a:t>
              </a:r>
            </a:p>
            <a:p>
              <a:pPr marL="0" lvl="2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>
                  <a:latin typeface="IBM Plex Sans" panose="020B0503050203000203" pitchFamily="34" charset="0"/>
                </a:rPr>
                <a:t>Mixed crop-livestock</a:t>
              </a:r>
            </a:p>
            <a:p>
              <a:pPr marL="0" lvl="2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>
                  <a:latin typeface="IBM Plex Sans" panose="020B0503050203000203" pitchFamily="34" charset="0"/>
                </a:rPr>
                <a:t>Specialised livestock system:</a:t>
              </a:r>
            </a:p>
            <a:p>
              <a:pPr marL="0" lvl="2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>
                  <a:latin typeface="IBM Plex Sans" panose="020B0503050203000203" pitchFamily="34" charset="0"/>
                </a:rPr>
                <a:t>Low/medium/high input system </a:t>
              </a:r>
            </a:p>
            <a:p>
              <a:pPr marL="0" lvl="2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2000" kern="1200" dirty="0">
                <a:latin typeface="IBM Plex Sans" panose="020B0503050203000203" pitchFamily="34" charset="0"/>
              </a:endParaRPr>
            </a:p>
            <a:p>
              <a:pPr mar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latin typeface="IBM Plex Sans" panose="020B0503050203000203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FF839B-48BF-4215-2F80-2EB9698AE1F4}"/>
                </a:ext>
              </a:extLst>
            </p:cNvPr>
            <p:cNvSpPr/>
            <p:nvPr/>
          </p:nvSpPr>
          <p:spPr>
            <a:xfrm>
              <a:off x="6358018" y="2065864"/>
              <a:ext cx="1205313" cy="180797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>
                <a:fillRect l="-23000" r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4B5C46D-00A6-E465-45DB-E46D5C3B5725}"/>
                </a:ext>
              </a:extLst>
            </p:cNvPr>
            <p:cNvSpPr/>
            <p:nvPr/>
          </p:nvSpPr>
          <p:spPr>
            <a:xfrm>
              <a:off x="3425788" y="4509116"/>
              <a:ext cx="7129395" cy="2190829"/>
            </a:xfrm>
            <a:custGeom>
              <a:avLst/>
              <a:gdLst>
                <a:gd name="connsiteX0" fmla="*/ 0 w 7129395"/>
                <a:gd name="connsiteY0" fmla="*/ 0 h 2190829"/>
                <a:gd name="connsiteX1" fmla="*/ 7129395 w 7129395"/>
                <a:gd name="connsiteY1" fmla="*/ 0 h 2190829"/>
                <a:gd name="connsiteX2" fmla="*/ 7129395 w 7129395"/>
                <a:gd name="connsiteY2" fmla="*/ 2190829 h 2190829"/>
                <a:gd name="connsiteX3" fmla="*/ 0 w 7129395"/>
                <a:gd name="connsiteY3" fmla="*/ 2190829 h 2190829"/>
                <a:gd name="connsiteX4" fmla="*/ 0 w 7129395"/>
                <a:gd name="connsiteY4" fmla="*/ 0 h 21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395" h="2190829">
                  <a:moveTo>
                    <a:pt x="0" y="0"/>
                  </a:moveTo>
                  <a:lnTo>
                    <a:pt x="7129395" y="0"/>
                  </a:lnTo>
                  <a:lnTo>
                    <a:pt x="7129395" y="2190829"/>
                  </a:lnTo>
                  <a:lnTo>
                    <a:pt x="0" y="2190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6284" tIns="76200" rIns="76200" bIns="76200" numCol="1" spcCol="1270" anchor="t" anchorCtr="0">
              <a:noAutofit/>
            </a:bodyPr>
            <a:lstStyle/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b="1" kern="1200" dirty="0">
                  <a:latin typeface="IBM Plex Sans" panose="020B0503050203000203" pitchFamily="34" charset="0"/>
                </a:rPr>
                <a:t>Land and land use</a:t>
              </a:r>
            </a:p>
            <a:p>
              <a:pPr marL="0" lvl="2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>
                  <a:latin typeface="IBM Plex Sans" panose="020B0503050203000203" pitchFamily="34" charset="0"/>
                </a:rPr>
                <a:t>Soil fertility status: poor/medium/high</a:t>
              </a:r>
            </a:p>
            <a:p>
              <a:pPr marL="0" lvl="2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>
                  <a:latin typeface="IBM Plex Sans" panose="020B0503050203000203" pitchFamily="34" charset="0"/>
                </a:rPr>
                <a:t>Area forage crops </a:t>
              </a:r>
            </a:p>
            <a:p>
              <a:pPr marL="0" lvl="2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>
                  <a:latin typeface="IBM Plex Sans" panose="020B0503050203000203" pitchFamily="34" charset="0"/>
                </a:rPr>
                <a:t>Area food crops (specify)</a:t>
              </a:r>
            </a:p>
            <a:p>
              <a:pPr marL="0" lvl="2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>
                  <a:latin typeface="IBM Plex Sans" panose="020B0503050203000203" pitchFamily="34" charset="0"/>
                </a:rPr>
                <a:t>Cash crops</a:t>
              </a:r>
            </a:p>
            <a:p>
              <a:pPr mar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latin typeface="IBM Plex Sans" panose="020B050305020300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D4E497-3120-A98C-7BA5-CA9E42D7D67B}"/>
                </a:ext>
              </a:extLst>
            </p:cNvPr>
            <p:cNvSpPr/>
            <p:nvPr/>
          </p:nvSpPr>
          <p:spPr>
            <a:xfrm>
              <a:off x="3090490" y="4357341"/>
              <a:ext cx="1205313" cy="1807970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2000" r="-1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15803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C51B-7317-D0ED-1F2B-079D716A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8680"/>
            <a:ext cx="9584635" cy="1404731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Sans Text" panose="020B0604020202020204" charset="0"/>
                <a:cs typeface="IBM Plex Sans Text" panose="020B0604020202020204" charset="0"/>
              </a:rPr>
              <a:t>Checklist of evaluation farm and manure management (2)</a:t>
            </a:r>
            <a:endParaRPr lang="nl-NL" sz="3200" b="1" dirty="0"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7F5E5FF-43FF-50EC-A1EB-9AC3F10A6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225532"/>
              </p:ext>
            </p:extLst>
          </p:nvPr>
        </p:nvGraphicFramePr>
        <p:xfrm>
          <a:off x="473765" y="1642357"/>
          <a:ext cx="10880035" cy="4837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095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B207-AF23-FB4D-908E-206B3AD3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84331"/>
            <a:ext cx="10515600" cy="87495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IBM Plex Sans Text" panose="020B0604020202020204" charset="0"/>
                <a:cs typeface="IBM Plex Sans Text" panose="020B0604020202020204" charset="0"/>
              </a:rPr>
              <a:t>Checklist evaluation of manure management (3)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4F79575-ECD8-3006-9ACD-A96FF1C44C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104216"/>
              </p:ext>
            </p:extLst>
          </p:nvPr>
        </p:nvGraphicFramePr>
        <p:xfrm>
          <a:off x="838200" y="1459283"/>
          <a:ext cx="10515600" cy="503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26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C51B-7317-D0ED-1F2B-079D716A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8680"/>
            <a:ext cx="9264595" cy="87495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Sans Text" panose="020B0604020202020204" charset="0"/>
                <a:cs typeface="IBM Plex Sans Text" panose="020B0604020202020204" charset="0"/>
              </a:rPr>
              <a:t>Checklist evaluation economic farm situation (4) </a:t>
            </a:r>
            <a:endParaRPr lang="nl-NL" sz="3200" b="1" dirty="0"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E128C-A1FD-DE19-3A09-208FD47F7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73123"/>
            <a:ext cx="10515600" cy="4316117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nl-NL" sz="2400" b="1" dirty="0"/>
              <a:t> Investments </a:t>
            </a:r>
            <a:r>
              <a:rPr lang="nl-NL" sz="2400" dirty="0"/>
              <a:t>of farmer on manure management</a:t>
            </a:r>
          </a:p>
          <a:p>
            <a:pPr lvl="1"/>
            <a:endParaRPr lang="nl-NL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400" b="1" dirty="0"/>
              <a:t> Sources of income </a:t>
            </a:r>
            <a:r>
              <a:rPr lang="nl-NL" sz="2400" dirty="0"/>
              <a:t>of the farmer: </a:t>
            </a:r>
          </a:p>
          <a:p>
            <a:pPr marL="1074738" lvl="2" indent="-388938"/>
            <a:r>
              <a:rPr lang="nl-NL" sz="2400" dirty="0"/>
              <a:t>milk </a:t>
            </a:r>
          </a:p>
          <a:p>
            <a:pPr marL="1074738" lvl="2" indent="-388938"/>
            <a:r>
              <a:rPr lang="nl-NL" sz="2400" dirty="0"/>
              <a:t>crop produce</a:t>
            </a:r>
          </a:p>
          <a:p>
            <a:pPr marL="1074738" lvl="2" indent="-388938"/>
            <a:r>
              <a:rPr lang="nl-NL" sz="2400" dirty="0"/>
              <a:t>other income</a:t>
            </a:r>
          </a:p>
          <a:p>
            <a:pPr lvl="1"/>
            <a:endParaRPr lang="nl-NL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400" b="1" dirty="0"/>
              <a:t> Labour</a:t>
            </a:r>
            <a:r>
              <a:rPr lang="nl-NL" sz="2400" dirty="0"/>
              <a:t> availability:</a:t>
            </a:r>
          </a:p>
          <a:p>
            <a:pPr marL="1074738" lvl="2" indent="-388938"/>
            <a:r>
              <a:rPr lang="nl-NL" sz="2400" dirty="0"/>
              <a:t>family labour</a:t>
            </a:r>
          </a:p>
          <a:p>
            <a:pPr marL="1074738" lvl="2" indent="-388938"/>
            <a:r>
              <a:rPr lang="nl-NL" sz="2400" dirty="0"/>
              <a:t>paid labour</a:t>
            </a:r>
          </a:p>
          <a:p>
            <a:pPr lvl="2"/>
            <a:endParaRPr lang="nl-NL" sz="2400" dirty="0"/>
          </a:p>
          <a:p>
            <a:pPr lvl="2"/>
            <a:endParaRPr lang="nl-NL" sz="2400" dirty="0"/>
          </a:p>
          <a:p>
            <a:pPr lvl="2"/>
            <a:endParaRPr lang="nl-NL" sz="2400" dirty="0"/>
          </a:p>
          <a:p>
            <a:pPr lvl="1"/>
            <a:endParaRPr lang="nl-NL" sz="2400" dirty="0"/>
          </a:p>
          <a:p>
            <a:pPr lvl="2"/>
            <a:endParaRPr lang="nl-NL" sz="2400" dirty="0"/>
          </a:p>
          <a:p>
            <a:pPr lvl="1"/>
            <a:endParaRPr lang="nl-NL" sz="2400" dirty="0"/>
          </a:p>
          <a:p>
            <a:pPr lvl="2"/>
            <a:endParaRPr lang="nl-NL" sz="2400" dirty="0"/>
          </a:p>
          <a:p>
            <a:pPr lvl="2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2174575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NEADAP">
      <a:dk1>
        <a:srgbClr val="0B61A4"/>
      </a:dk1>
      <a:lt1>
        <a:srgbClr val="FFFFFF"/>
      </a:lt1>
      <a:dk2>
        <a:srgbClr val="B46448"/>
      </a:dk2>
      <a:lt2>
        <a:srgbClr val="E7E6E6"/>
      </a:lt2>
      <a:accent1>
        <a:srgbClr val="33A8D1"/>
      </a:accent1>
      <a:accent2>
        <a:srgbClr val="F59201"/>
      </a:accent2>
      <a:accent3>
        <a:srgbClr val="1BA757"/>
      </a:accent3>
      <a:accent4>
        <a:srgbClr val="ABA59E"/>
      </a:accent4>
      <a:accent5>
        <a:srgbClr val="9AAFDB"/>
      </a:accent5>
      <a:accent6>
        <a:srgbClr val="AAD4AB"/>
      </a:accent6>
      <a:hlink>
        <a:srgbClr val="B46448"/>
      </a:hlink>
      <a:folHlink>
        <a:srgbClr val="CEA49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dirty="0" err="1" smtClean="0">
            <a:latin typeface="IBM Plex Sans Text" panose="020B050305020300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BC913D91-E912-C643-85CA-D14250DD49BF}" vid="{514FDE7B-C08E-2443-A5C1-AE9ED96A01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c3a044-5fe5-457f-b4ca-a04fb2f37b37">
      <Terms xmlns="http://schemas.microsoft.com/office/infopath/2007/PartnerControls"/>
    </lcf76f155ced4ddcb4097134ff3c332f>
    <TaxCatchAll xmlns="24f29d78-8412-4836-ba20-722401432f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A16B4F69BF241AD903E40DED03CDA" ma:contentTypeVersion="18" ma:contentTypeDescription="Create a new document." ma:contentTypeScope="" ma:versionID="d0ea4c8d9b4d9fc1d15de342f9ab497d">
  <xsd:schema xmlns:xsd="http://www.w3.org/2001/XMLSchema" xmlns:xs="http://www.w3.org/2001/XMLSchema" xmlns:p="http://schemas.microsoft.com/office/2006/metadata/properties" xmlns:ns2="e1c3a044-5fe5-457f-b4ca-a04fb2f37b37" xmlns:ns3="24f29d78-8412-4836-ba20-722401432f1c" targetNamespace="http://schemas.microsoft.com/office/2006/metadata/properties" ma:root="true" ma:fieldsID="d12cca769b7a5549290bcd25abe1792c" ns2:_="" ns3:_="">
    <xsd:import namespace="e1c3a044-5fe5-457f-b4ca-a04fb2f37b37"/>
    <xsd:import namespace="24f29d78-8412-4836-ba20-722401432f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3a044-5fe5-457f-b4ca-a04fb2f37b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d7329dd-438a-4558-bb02-8c32828ba0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29d78-8412-4836-ba20-722401432f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77242ea-afa2-45b7-819a-99bd42c2021e}" ma:internalName="TaxCatchAll" ma:showField="CatchAllData" ma:web="24f29d78-8412-4836-ba20-722401432f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72802C-9C5F-4D6F-B522-EC0ACD4DCDC6}">
  <ds:schemaRefs>
    <ds:schemaRef ds:uri="http://purl.org/dc/dcmitype/"/>
    <ds:schemaRef ds:uri="http://schemas.microsoft.com/office/2006/documentManagement/types"/>
    <ds:schemaRef ds:uri="http://www.w3.org/XML/1998/namespace"/>
    <ds:schemaRef ds:uri="24f29d78-8412-4836-ba20-722401432f1c"/>
    <ds:schemaRef ds:uri="http://schemas.microsoft.com/office/infopath/2007/PartnerControls"/>
    <ds:schemaRef ds:uri="http://purl.org/dc/terms/"/>
    <ds:schemaRef ds:uri="e1c3a044-5fe5-457f-b4ca-a04fb2f37b37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783E61E-9F78-4252-8425-E11ABA1A9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c3a044-5fe5-457f-b4ca-a04fb2f37b37"/>
    <ds:schemaRef ds:uri="24f29d78-8412-4836-ba20-722401432f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DF90A9-F3A1-4FEC-9196-35687117A3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16480</TotalTime>
  <Words>726</Words>
  <Application>Microsoft Macintosh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IBM Plex Sans</vt:lpstr>
      <vt:lpstr>IBM Plex Sans Text</vt:lpstr>
      <vt:lpstr>Calibri</vt:lpstr>
      <vt:lpstr>Wingdings</vt:lpstr>
      <vt:lpstr>Arial</vt:lpstr>
      <vt:lpstr>Kantoorthema</vt:lpstr>
      <vt:lpstr>Module 6.  Advising farmers on manure management</vt:lpstr>
      <vt:lpstr>Learning objectives of Module 6</vt:lpstr>
      <vt:lpstr>Recommend manure management practices</vt:lpstr>
      <vt:lpstr>Purpose of advice and procedure</vt:lpstr>
      <vt:lpstr>Purpose of advice and procedure</vt:lpstr>
      <vt:lpstr>Checklist: Evaluation farm and  manure management (1)</vt:lpstr>
      <vt:lpstr>Checklist of evaluation farm and manure management (2)</vt:lpstr>
      <vt:lpstr>Checklist evaluation of manure management (3) </vt:lpstr>
      <vt:lpstr>Checklist evaluation economic farm situation (4) </vt:lpstr>
      <vt:lpstr>Considerations for decision-making</vt:lpstr>
      <vt:lpstr>Some considerations when selecting options </vt:lpstr>
      <vt:lpstr>Steps to advise on improved manure management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Vos</dc:creator>
  <cp:lastModifiedBy>Mounde, Alex</cp:lastModifiedBy>
  <cp:revision>137</cp:revision>
  <dcterms:created xsi:type="dcterms:W3CDTF">2022-06-30T14:11:50Z</dcterms:created>
  <dcterms:modified xsi:type="dcterms:W3CDTF">2023-12-13T03:30:45Z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0x010100411A16B4F69BF241AD903E40DED03CDA</vt:lpwstr>
  </property>
  <property fmtid="{D5CDD505-2E9C-101B-9397-08002B2CF9AE}" pid="3" name="MediaServiceImageTags">
    <vt:lpwstr/>
  </property>
</Properties>
</file>