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689" r:id="rId2"/>
    <p:sldId id="258" r:id="rId3"/>
    <p:sldId id="259" r:id="rId4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Verdana"/>
        <a:ea typeface="Verdana"/>
        <a:cs typeface="Verdana"/>
        <a:sym typeface="Verdana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Verdana"/>
        <a:ea typeface="Verdana"/>
        <a:cs typeface="Verdana"/>
        <a:sym typeface="Verdana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Verdana"/>
        <a:ea typeface="Verdana"/>
        <a:cs typeface="Verdana"/>
        <a:sym typeface="Verdana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Verdana"/>
        <a:ea typeface="Verdana"/>
        <a:cs typeface="Verdana"/>
        <a:sym typeface="Verdana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Verdana"/>
        <a:ea typeface="Verdana"/>
        <a:cs typeface="Verdana"/>
        <a:sym typeface="Verdana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Verdana"/>
        <a:ea typeface="Verdana"/>
        <a:cs typeface="Verdana"/>
        <a:sym typeface="Verdana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Verdana"/>
        <a:ea typeface="Verdana"/>
        <a:cs typeface="Verdana"/>
        <a:sym typeface="Verdana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Verdana"/>
        <a:ea typeface="Verdana"/>
        <a:cs typeface="Verdana"/>
        <a:sym typeface="Verdana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1"/>
        </a:solidFill>
        <a:effectLst/>
        <a:uFillTx/>
        <a:latin typeface="Verdana"/>
        <a:ea typeface="Verdana"/>
        <a:cs typeface="Verdana"/>
        <a:sym typeface="Verdan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Verdana"/>
          <a:ea typeface="Verdana"/>
          <a:cs typeface="Verdana"/>
        </a:font>
        <a:schemeClr val="accent1"/>
      </a:tcTxStyle>
      <a:tcStyle>
        <a:tcBdr>
          <a:lef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DEF2"/>
          </a:solidFill>
        </a:fill>
      </a:tcStyle>
    </a:wholeTbl>
    <a:band2H>
      <a:tcTxStyle/>
      <a:tcStyle>
        <a:tcBdr/>
        <a:fill>
          <a:solidFill>
            <a:srgbClr val="E6EFF9"/>
          </a:solidFill>
        </a:fill>
      </a:tcStyle>
    </a:band2H>
    <a:firstCol>
      <a:tcTxStyle b="on" i="off">
        <a:font>
          <a:latin typeface="Verdana"/>
          <a:ea typeface="Verdana"/>
          <a:cs typeface="Verdana"/>
        </a:font>
        <a:schemeClr val="accent5">
          <a:lumOff val="44000"/>
        </a:schemeClr>
      </a:tcTxStyle>
      <a:tcStyle>
        <a:tcBdr>
          <a:lef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Verdana"/>
          <a:ea typeface="Verdana"/>
          <a:cs typeface="Verdana"/>
        </a:font>
        <a:schemeClr val="accent5">
          <a:lumOff val="44000"/>
        </a:schemeClr>
      </a:tcTxStyle>
      <a:tcStyle>
        <a:tcBdr>
          <a:lef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Verdana"/>
          <a:ea typeface="Verdana"/>
          <a:cs typeface="Verdana"/>
        </a:font>
        <a:schemeClr val="accent5">
          <a:lumOff val="44000"/>
        </a:schemeClr>
      </a:tcTxStyle>
      <a:tcStyle>
        <a:tcBdr>
          <a:lef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Verdana"/>
          <a:ea typeface="Verdana"/>
          <a:cs typeface="Verdana"/>
        </a:font>
        <a:schemeClr val="accent1"/>
      </a:tcTxStyle>
      <a:tcStyle>
        <a:tcBdr>
          <a:lef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ECBCB"/>
          </a:solidFill>
        </a:fill>
      </a:tcStyle>
    </a:wholeTbl>
    <a:band2H>
      <a:tcTxStyle/>
      <a:tcStyle>
        <a:tcBdr/>
        <a:fill>
          <a:solidFill>
            <a:srgbClr val="F7E7E7"/>
          </a:solidFill>
        </a:fill>
      </a:tcStyle>
    </a:band2H>
    <a:firstCol>
      <a:tcTxStyle b="on" i="off">
        <a:font>
          <a:latin typeface="Verdana"/>
          <a:ea typeface="Verdana"/>
          <a:cs typeface="Verdana"/>
        </a:font>
        <a:schemeClr val="accent5">
          <a:lumOff val="44000"/>
        </a:schemeClr>
      </a:tcTxStyle>
      <a:tcStyle>
        <a:tcBdr>
          <a:lef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Verdana"/>
          <a:ea typeface="Verdana"/>
          <a:cs typeface="Verdana"/>
        </a:font>
        <a:schemeClr val="accent5">
          <a:lumOff val="44000"/>
        </a:schemeClr>
      </a:tcTxStyle>
      <a:tcStyle>
        <a:tcBdr>
          <a:lef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Verdana"/>
          <a:ea typeface="Verdana"/>
          <a:cs typeface="Verdana"/>
        </a:font>
        <a:schemeClr val="accent5">
          <a:lumOff val="44000"/>
        </a:schemeClr>
      </a:tcTxStyle>
      <a:tcStyle>
        <a:tcBdr>
          <a:lef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Verdana"/>
          <a:ea typeface="Verdana"/>
          <a:cs typeface="Verdana"/>
        </a:font>
        <a:schemeClr val="accent1"/>
      </a:tcTxStyle>
      <a:tcStyle>
        <a:tcBdr>
          <a:lef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5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5">
              <a:lumOff val="44000"/>
            </a:schemeClr>
          </a:solidFill>
        </a:fill>
      </a:tcStyle>
    </a:band2H>
    <a:firstCol>
      <a:tcTxStyle b="on" i="off">
        <a:font>
          <a:latin typeface="Verdana"/>
          <a:ea typeface="Verdana"/>
          <a:cs typeface="Verdana"/>
        </a:font>
        <a:schemeClr val="accent5">
          <a:lumOff val="44000"/>
        </a:schemeClr>
      </a:tcTxStyle>
      <a:tcStyle>
        <a:tcBdr>
          <a:lef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5">
              <a:lumOff val="44000"/>
            </a:schemeClr>
          </a:solidFill>
        </a:fill>
      </a:tcStyle>
    </a:firstCol>
    <a:lastRow>
      <a:tcTxStyle b="on" i="off">
        <a:font>
          <a:latin typeface="Verdana"/>
          <a:ea typeface="Verdana"/>
          <a:cs typeface="Verdana"/>
        </a:font>
        <a:schemeClr val="accent5">
          <a:lumOff val="44000"/>
        </a:schemeClr>
      </a:tcTxStyle>
      <a:tcStyle>
        <a:tcBdr>
          <a:lef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5">
              <a:lumOff val="44000"/>
            </a:schemeClr>
          </a:solidFill>
        </a:fill>
      </a:tcStyle>
    </a:lastRow>
    <a:firstRow>
      <a:tcTxStyle b="on" i="off">
        <a:font>
          <a:latin typeface="Verdana"/>
          <a:ea typeface="Verdana"/>
          <a:cs typeface="Verdana"/>
        </a:font>
        <a:schemeClr val="accent5">
          <a:lumOff val="44000"/>
        </a:schemeClr>
      </a:tcTxStyle>
      <a:tcStyle>
        <a:tcBdr>
          <a:lef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5">
              <a:lumOff val="44000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Verdana"/>
          <a:ea typeface="Verdana"/>
          <a:cs typeface="Verdana"/>
        </a:font>
        <a:schemeClr val="accent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FF9"/>
          </a:solidFill>
        </a:fill>
      </a:tcStyle>
    </a:wholeTbl>
    <a:band2H>
      <a:tcTxStyle/>
      <a:tcStyle>
        <a:tcBdr/>
        <a:fill>
          <a:solidFill>
            <a:schemeClr val="accent5">
              <a:lumOff val="44000"/>
            </a:schemeClr>
          </a:solidFill>
        </a:fill>
      </a:tcStyle>
    </a:band2H>
    <a:firstCol>
      <a:tcTxStyle b="on" i="off">
        <a:font>
          <a:latin typeface="Verdana"/>
          <a:ea typeface="Verdana"/>
          <a:cs typeface="Verdana"/>
        </a:font>
        <a:schemeClr val="accent5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Verdana"/>
          <a:ea typeface="Verdana"/>
          <a:cs typeface="Verdana"/>
        </a:font>
        <a:schemeClr val="accent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chemeClr val="accent1"/>
              </a:solidFill>
              <a:prstDash val="solid"/>
              <a:round/>
            </a:ln>
          </a:top>
          <a:bottom>
            <a:ln w="254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lumOff val="44000"/>
            </a:schemeClr>
          </a:solidFill>
        </a:fill>
      </a:tcStyle>
    </a:lastRow>
    <a:firstRow>
      <a:tcTxStyle b="on" i="off">
        <a:font>
          <a:latin typeface="Verdana"/>
          <a:ea typeface="Verdana"/>
          <a:cs typeface="Verdana"/>
        </a:font>
        <a:schemeClr val="accent5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chemeClr val="accent1"/>
              </a:solidFill>
              <a:prstDash val="solid"/>
              <a:round/>
            </a:ln>
          </a:top>
          <a:bottom>
            <a:ln w="254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Verdana"/>
          <a:ea typeface="Verdana"/>
          <a:cs typeface="Verdana"/>
        </a:font>
        <a:schemeClr val="accent1"/>
      </a:tcTxStyle>
      <a:tcStyle>
        <a:tcBdr>
          <a:lef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DEF2"/>
          </a:solidFill>
        </a:fill>
      </a:tcStyle>
    </a:wholeTbl>
    <a:band2H>
      <a:tcTxStyle/>
      <a:tcStyle>
        <a:tcBdr/>
        <a:fill>
          <a:solidFill>
            <a:srgbClr val="E6EFF9"/>
          </a:solidFill>
        </a:fill>
      </a:tcStyle>
    </a:band2H>
    <a:firstCol>
      <a:tcTxStyle b="on" i="off">
        <a:font>
          <a:latin typeface="Verdana"/>
          <a:ea typeface="Verdana"/>
          <a:cs typeface="Verdana"/>
        </a:font>
        <a:schemeClr val="accent5">
          <a:lumOff val="44000"/>
        </a:schemeClr>
      </a:tcTxStyle>
      <a:tcStyle>
        <a:tcBdr>
          <a:lef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Verdana"/>
          <a:ea typeface="Verdana"/>
          <a:cs typeface="Verdana"/>
        </a:font>
        <a:schemeClr val="accent5">
          <a:lumOff val="44000"/>
        </a:schemeClr>
      </a:tcTxStyle>
      <a:tcStyle>
        <a:tcBdr>
          <a:lef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Verdana"/>
          <a:ea typeface="Verdana"/>
          <a:cs typeface="Verdana"/>
        </a:font>
        <a:schemeClr val="accent5">
          <a:lumOff val="44000"/>
        </a:schemeClr>
      </a:tcTxStyle>
      <a:tcStyle>
        <a:tcBdr>
          <a:lef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5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Verdana"/>
          <a:ea typeface="Verdana"/>
          <a:cs typeface="Verdana"/>
        </a:font>
        <a:schemeClr val="accent1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chemeClr val="accent1">
              <a:alpha val="20000"/>
            </a:schemeClr>
          </a:solidFill>
        </a:fill>
      </a:tcStyle>
    </a:wholeTbl>
    <a:band2H>
      <a:tcTxStyle/>
      <a:tcStyle>
        <a:tcBdr/>
        <a:fill>
          <a:solidFill>
            <a:schemeClr val="accent5">
              <a:lumOff val="44000"/>
            </a:schemeClr>
          </a:solidFill>
        </a:fill>
      </a:tcStyle>
    </a:band2H>
    <a:firstCol>
      <a:tcTxStyle b="on" i="off">
        <a:font>
          <a:latin typeface="Verdana"/>
          <a:ea typeface="Verdana"/>
          <a:cs typeface="Verdana"/>
        </a:font>
        <a:schemeClr val="accent1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chemeClr val="accent1">
              <a:alpha val="20000"/>
            </a:schemeClr>
          </a:solidFill>
        </a:fill>
      </a:tcStyle>
    </a:firstCol>
    <a:lastRow>
      <a:tcTxStyle b="on" i="off">
        <a:font>
          <a:latin typeface="Verdana"/>
          <a:ea typeface="Verdana"/>
          <a:cs typeface="Verdana"/>
        </a:font>
        <a:schemeClr val="accent1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508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Verdana"/>
          <a:ea typeface="Verdana"/>
          <a:cs typeface="Verdana"/>
        </a:font>
        <a:schemeClr val="accent1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254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6" name="Shape 9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lick To Edit Master Title Style"/>
          <p:cNvSpPr txBox="1">
            <a:spLocks noGrp="1"/>
          </p:cNvSpPr>
          <p:nvPr>
            <p:ph type="title" hasCustomPrompt="1"/>
          </p:nvPr>
        </p:nvSpPr>
        <p:spPr>
          <a:xfrm>
            <a:off x="539750" y="484187"/>
            <a:ext cx="4032249" cy="3135313"/>
          </a:xfrm>
          <a:prstGeom prst="rect">
            <a:avLst/>
          </a:prstGeom>
        </p:spPr>
        <p:txBody>
          <a:bodyPr lIns="179999" tIns="179999" rIns="179999" bIns="179999">
            <a:normAutofit/>
          </a:bodyPr>
          <a:lstStyle>
            <a:lvl1pPr algn="ctr">
              <a:lnSpc>
                <a:spcPts val="3600"/>
              </a:lnSpc>
              <a:defRPr sz="2800"/>
            </a:lvl1pPr>
          </a:lstStyle>
          <a:p>
            <a:r>
              <a:t>Click To Edit Master Title Style</a:t>
            </a:r>
          </a:p>
        </p:txBody>
      </p:sp>
      <p:sp>
        <p:nvSpPr>
          <p:cNvPr id="21" name="Picture Placeholder 10"/>
          <p:cNvSpPr>
            <a:spLocks noGrp="1"/>
          </p:cNvSpPr>
          <p:nvPr>
            <p:ph type="pic" idx="21"/>
          </p:nvPr>
        </p:nvSpPr>
        <p:spPr>
          <a:xfrm>
            <a:off x="4572001" y="0"/>
            <a:ext cx="4571999" cy="5143500"/>
          </a:xfrm>
          <a:prstGeom prst="rect">
            <a:avLst/>
          </a:prstGeom>
        </p:spPr>
        <p:txBody>
          <a:bodyPr lIns="91439" tIns="45719" rIns="91439" bIns="45719"/>
          <a:lstStyle/>
          <a:p>
            <a:endParaRPr/>
          </a:p>
        </p:txBody>
      </p:sp>
      <p:sp>
        <p:nvSpPr>
          <p:cNvPr id="22" name="Rectangle 8"/>
          <p:cNvSpPr/>
          <p:nvPr/>
        </p:nvSpPr>
        <p:spPr>
          <a:xfrm>
            <a:off x="-1142" y="484187"/>
            <a:ext cx="109092" cy="41402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400">
              <a:defRPr sz="2000"/>
            </a:pPr>
            <a:endParaRPr/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39748" y="3727450"/>
            <a:ext cx="4032251" cy="89693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ClrTx/>
              <a:buSzTx/>
              <a:buNone/>
              <a:defRPr>
                <a:solidFill>
                  <a:schemeClr val="accent1"/>
                </a:solidFill>
              </a:defRPr>
            </a:lvl1pPr>
            <a:lvl2pPr>
              <a:buClrTx/>
              <a:defRPr>
                <a:solidFill>
                  <a:schemeClr val="accent1"/>
                </a:solidFill>
              </a:defRPr>
            </a:lvl2pPr>
            <a:lvl3pPr>
              <a:buClrTx/>
              <a:defRPr>
                <a:solidFill>
                  <a:schemeClr val="accent1"/>
                </a:solidFill>
              </a:defRPr>
            </a:lvl3pPr>
            <a:lvl4pPr>
              <a:buClrTx/>
              <a:defRPr>
                <a:solidFill>
                  <a:schemeClr val="accent1"/>
                </a:solidFill>
              </a:defRPr>
            </a:lvl4pPr>
            <a:lvl5pPr>
              <a:buClrTx/>
              <a:defRPr>
                <a:solidFill>
                  <a:schemeClr val="accent1"/>
                </a:solidFill>
              </a:defRPr>
            </a:lvl5pPr>
          </a:lstStyle>
          <a:p>
            <a:r>
              <a:t>Your name and position here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pic>
        <p:nvPicPr>
          <p:cNvPr id="24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750" y="484187"/>
            <a:ext cx="806401" cy="426182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4767262"/>
            <a:ext cx="2133600" cy="2794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mphasis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3" name="Picture Placeholder 10"/>
          <p:cNvSpPr>
            <a:spLocks noGrp="1"/>
          </p:cNvSpPr>
          <p:nvPr>
            <p:ph type="pic" idx="21"/>
          </p:nvPr>
        </p:nvSpPr>
        <p:spPr>
          <a:xfrm>
            <a:off x="4572000" y="0"/>
            <a:ext cx="4571999" cy="5143500"/>
          </a:xfrm>
          <a:prstGeom prst="rect">
            <a:avLst/>
          </a:prstGeom>
        </p:spPr>
        <p:txBody>
          <a:bodyPr lIns="91439" tIns="45719" rIns="91439" bIns="45719"/>
          <a:lstStyle/>
          <a:p>
            <a:endParaRPr/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539750" y="484187"/>
            <a:ext cx="3940810" cy="414020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 defTabSz="3860800">
              <a:buClrTx/>
              <a:buSzTx/>
              <a:buNone/>
              <a:defRPr>
                <a:solidFill>
                  <a:schemeClr val="accent1"/>
                </a:solidFill>
                <a:latin typeface="VAGRounded LT Light"/>
                <a:ea typeface="VAGRounded LT Light"/>
                <a:cs typeface="VAGRounded LT Light"/>
                <a:sym typeface="VAGRounded LT Light"/>
              </a:defRPr>
            </a:lvl1pPr>
            <a:lvl2pPr algn="ctr" defTabSz="3860800">
              <a:buClrTx/>
              <a:defRPr>
                <a:solidFill>
                  <a:schemeClr val="accent1"/>
                </a:solidFill>
                <a:latin typeface="VAGRounded LT Light"/>
                <a:ea typeface="VAGRounded LT Light"/>
                <a:cs typeface="VAGRounded LT Light"/>
                <a:sym typeface="VAGRounded LT Light"/>
              </a:defRPr>
            </a:lvl2pPr>
            <a:lvl3pPr algn="ctr" defTabSz="3860800">
              <a:buClrTx/>
              <a:defRPr>
                <a:solidFill>
                  <a:schemeClr val="accent1"/>
                </a:solidFill>
                <a:latin typeface="VAGRounded LT Light"/>
                <a:ea typeface="VAGRounded LT Light"/>
                <a:cs typeface="VAGRounded LT Light"/>
                <a:sym typeface="VAGRounded LT Light"/>
              </a:defRPr>
            </a:lvl3pPr>
            <a:lvl4pPr algn="ctr" defTabSz="3860800">
              <a:buClrTx/>
              <a:defRPr>
                <a:solidFill>
                  <a:schemeClr val="accent1"/>
                </a:solidFill>
                <a:latin typeface="VAGRounded LT Light"/>
                <a:ea typeface="VAGRounded LT Light"/>
                <a:cs typeface="VAGRounded LT Light"/>
                <a:sym typeface="VAGRounded LT Light"/>
              </a:defRPr>
            </a:lvl4pPr>
            <a:lvl5pPr algn="ctr" defTabSz="3860800">
              <a:buClrTx/>
              <a:defRPr>
                <a:solidFill>
                  <a:schemeClr val="accent1"/>
                </a:solidFill>
                <a:latin typeface="VAGRounded LT Light"/>
                <a:ea typeface="VAGRounded LT Light"/>
                <a:cs typeface="VAGRounded LT Light"/>
                <a:sym typeface="VAGRounded LT Light"/>
              </a:defRPr>
            </a:lvl5pPr>
          </a:lstStyle>
          <a:p>
            <a:r>
              <a:t>Add your emphasised text here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de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2" name="Media Placeholder 2"/>
          <p:cNvSpPr>
            <a:spLocks noGrp="1"/>
          </p:cNvSpPr>
          <p:nvPr>
            <p:ph type="media" idx="21"/>
          </p:nvPr>
        </p:nvSpPr>
        <p:spPr>
          <a:xfrm>
            <a:off x="717415" y="489048"/>
            <a:ext cx="7325495" cy="4135340"/>
          </a:xfrm>
          <a:prstGeom prst="rect">
            <a:avLst/>
          </a:prstGeom>
        </p:spPr>
        <p:txBody>
          <a:bodyPr lIns="91439" tIns="45719" rIns="91439" bIns="45719"/>
          <a:lstStyle/>
          <a:p>
            <a:endParaRPr/>
          </a:p>
        </p:txBody>
      </p:sp>
      <p:sp>
        <p:nvSpPr>
          <p:cNvPr id="43" name="Rectangle 4"/>
          <p:cNvSpPr/>
          <p:nvPr/>
        </p:nvSpPr>
        <p:spPr>
          <a:xfrm>
            <a:off x="-1145" y="484187"/>
            <a:ext cx="709806" cy="41402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400">
              <a:defRPr sz="2000"/>
            </a:pPr>
            <a:endParaRPr/>
          </a:p>
        </p:txBody>
      </p:sp>
      <p:sp>
        <p:nvSpPr>
          <p:cNvPr id="44" name="Rectangle 6"/>
          <p:cNvSpPr/>
          <p:nvPr/>
        </p:nvSpPr>
        <p:spPr>
          <a:xfrm>
            <a:off x="8051665" y="489047"/>
            <a:ext cx="1092335" cy="4135341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91CC"/>
            </a:solidFill>
          </a:ln>
        </p:spPr>
        <p:txBody>
          <a:bodyPr lIns="45719" rIns="45719" anchor="ctr"/>
          <a:lstStyle/>
          <a:p>
            <a:pPr algn="ctr" defTabSz="914400">
              <a:defRPr sz="2000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7"/>
          <p:cNvSpPr/>
          <p:nvPr/>
        </p:nvSpPr>
        <p:spPr>
          <a:xfrm>
            <a:off x="-1142" y="484187"/>
            <a:ext cx="109092" cy="41402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400">
              <a:defRPr sz="2000"/>
            </a:pPr>
            <a:endParaRPr/>
          </a:p>
        </p:txBody>
      </p:sp>
      <p:pic>
        <p:nvPicPr>
          <p:cNvPr id="52" name="Picture 8" descr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69" y="4719220"/>
            <a:ext cx="436564" cy="229017"/>
          </a:xfrm>
          <a:prstGeom prst="rect">
            <a:avLst/>
          </a:prstGeom>
          <a:ln w="12700">
            <a:miter lim="400000"/>
          </a:ln>
        </p:spPr>
      </p:pic>
      <p:sp>
        <p:nvSpPr>
          <p:cNvPr id="53" name="Title Text"/>
          <p:cNvSpPr txBox="1">
            <a:spLocks noGrp="1"/>
          </p:cNvSpPr>
          <p:nvPr>
            <p:ph type="title"/>
          </p:nvPr>
        </p:nvSpPr>
        <p:spPr>
          <a:xfrm>
            <a:off x="539750" y="101430"/>
            <a:ext cx="8177808" cy="47679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54" name="Body Level One…"/>
          <p:cNvSpPr txBox="1">
            <a:spLocks noGrp="1"/>
          </p:cNvSpPr>
          <p:nvPr>
            <p:ph type="body" idx="1"/>
          </p:nvPr>
        </p:nvSpPr>
        <p:spPr>
          <a:xfrm>
            <a:off x="539750" y="673176"/>
            <a:ext cx="8177808" cy="395121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har char="▪"/>
            </a:lvl1pPr>
            <a:lvl2pPr>
              <a:buChar char="▪"/>
            </a:lvl2pPr>
            <a:lvl4pPr>
              <a:buChar char="▪"/>
            </a:lvl4pPr>
            <a:lvl5pPr>
              <a:buChar char="▪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Click To Edit Master Title Style"/>
          <p:cNvSpPr txBox="1">
            <a:spLocks noGrp="1"/>
          </p:cNvSpPr>
          <p:nvPr>
            <p:ph type="title" hasCustomPrompt="1"/>
          </p:nvPr>
        </p:nvSpPr>
        <p:spPr>
          <a:xfrm>
            <a:off x="548640" y="143129"/>
            <a:ext cx="8044033" cy="42796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Click To Edit Master Title Style</a:t>
            </a:r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48640" y="703061"/>
            <a:ext cx="3947160" cy="47982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ClrTx/>
              <a:buSzTx/>
              <a:buNone/>
              <a:defRPr sz="1800">
                <a:latin typeface="VAGRounded LT Light"/>
                <a:ea typeface="VAGRounded LT Light"/>
                <a:cs typeface="VAGRounded LT Light"/>
                <a:sym typeface="VAGRounded LT Light"/>
              </a:defRPr>
            </a:lvl1pPr>
            <a:lvl2pPr marL="0" indent="342900">
              <a:buClrTx/>
              <a:buSzTx/>
              <a:buNone/>
              <a:defRPr sz="1800">
                <a:latin typeface="VAGRounded LT Light"/>
                <a:ea typeface="VAGRounded LT Light"/>
                <a:cs typeface="VAGRounded LT Light"/>
                <a:sym typeface="VAGRounded LT Light"/>
              </a:defRPr>
            </a:lvl2pPr>
            <a:lvl3pPr marL="0" indent="685800">
              <a:buClrTx/>
              <a:buSzTx/>
              <a:buNone/>
              <a:defRPr sz="1800">
                <a:latin typeface="VAGRounded LT Light"/>
                <a:ea typeface="VAGRounded LT Light"/>
                <a:cs typeface="VAGRounded LT Light"/>
                <a:sym typeface="VAGRounded LT Light"/>
              </a:defRPr>
            </a:lvl3pPr>
            <a:lvl4pPr marL="0" indent="1028700">
              <a:buClrTx/>
              <a:buSzTx/>
              <a:buNone/>
              <a:defRPr sz="1800">
                <a:latin typeface="VAGRounded LT Light"/>
                <a:ea typeface="VAGRounded LT Light"/>
                <a:cs typeface="VAGRounded LT Light"/>
                <a:sym typeface="VAGRounded LT Light"/>
              </a:defRPr>
            </a:lvl4pPr>
            <a:lvl5pPr marL="0" indent="1371600">
              <a:buClrTx/>
              <a:buSzTx/>
              <a:buNone/>
              <a:defRPr sz="1800">
                <a:latin typeface="VAGRounded LT Light"/>
                <a:ea typeface="VAGRounded LT Light"/>
                <a:cs typeface="VAGRounded LT Light"/>
                <a:sym typeface="VAGRounded LT Light"/>
              </a:defRPr>
            </a:lvl5pPr>
          </a:lstStyle>
          <a:p>
            <a:r>
              <a:t>Click to edit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65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4633097" y="703061"/>
            <a:ext cx="3959574" cy="47982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ClrTx/>
              <a:buSzTx/>
              <a:buNone/>
              <a:defRPr sz="1800">
                <a:latin typeface="VAGRounded LT Light"/>
                <a:ea typeface="VAGRounded LT Light"/>
                <a:cs typeface="VAGRounded LT Light"/>
                <a:sym typeface="VAGRounded LT Light"/>
              </a:defRPr>
            </a:lvl1pPr>
          </a:lstStyle>
          <a:p>
            <a:r>
              <a:t>Click to edit subtitle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roject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icture Placeholder 4"/>
          <p:cNvSpPr>
            <a:spLocks noGrp="1"/>
          </p:cNvSpPr>
          <p:nvPr>
            <p:ph type="pic" idx="2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lIns="91439" tIns="45719" rIns="91439" bIns="45719"/>
          <a:lstStyle/>
          <a:p>
            <a:endParaRPr/>
          </a:p>
        </p:txBody>
      </p:sp>
      <p:sp>
        <p:nvSpPr>
          <p:cNvPr id="8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0" y="3919032"/>
            <a:ext cx="9144000" cy="705355"/>
          </a:xfrm>
          <a:prstGeom prst="rect">
            <a:avLst/>
          </a:prstGeom>
          <a:solidFill>
            <a:schemeClr val="accent5">
              <a:lumOff val="44000"/>
            </a:schemeClr>
          </a:solidFill>
        </p:spPr>
        <p:txBody>
          <a:bodyPr lIns="36000" tIns="36000" rIns="36000" bIns="36000" anchor="ctr">
            <a:normAutofit/>
          </a:bodyPr>
          <a:lstStyle>
            <a:lvl1pPr marL="0" indent="0" algn="r">
              <a:lnSpc>
                <a:spcPct val="100000"/>
              </a:lnSpc>
              <a:buClrTx/>
              <a:buSzTx/>
              <a:buNone/>
              <a:defRPr>
                <a:solidFill>
                  <a:schemeClr val="accent1"/>
                </a:solidFill>
                <a:latin typeface="VAGRounded LT Light"/>
                <a:ea typeface="VAGRounded LT Light"/>
                <a:cs typeface="VAGRounded LT Light"/>
                <a:sym typeface="VAGRounded LT Light"/>
              </a:defRPr>
            </a:lvl1pPr>
            <a:lvl2pPr algn="r">
              <a:lnSpc>
                <a:spcPct val="100000"/>
              </a:lnSpc>
              <a:buClrTx/>
              <a:defRPr>
                <a:solidFill>
                  <a:schemeClr val="accent1"/>
                </a:solidFill>
                <a:latin typeface="VAGRounded LT Light"/>
                <a:ea typeface="VAGRounded LT Light"/>
                <a:cs typeface="VAGRounded LT Light"/>
                <a:sym typeface="VAGRounded LT Light"/>
              </a:defRPr>
            </a:lvl2pPr>
            <a:lvl3pPr algn="r">
              <a:lnSpc>
                <a:spcPct val="100000"/>
              </a:lnSpc>
              <a:buClrTx/>
              <a:defRPr>
                <a:solidFill>
                  <a:schemeClr val="accent1"/>
                </a:solidFill>
                <a:latin typeface="VAGRounded LT Light"/>
                <a:ea typeface="VAGRounded LT Light"/>
                <a:cs typeface="VAGRounded LT Light"/>
                <a:sym typeface="VAGRounded LT Light"/>
              </a:defRPr>
            </a:lvl3pPr>
            <a:lvl4pPr algn="r">
              <a:lnSpc>
                <a:spcPct val="100000"/>
              </a:lnSpc>
              <a:buClrTx/>
              <a:defRPr>
                <a:solidFill>
                  <a:schemeClr val="accent1"/>
                </a:solidFill>
                <a:latin typeface="VAGRounded LT Light"/>
                <a:ea typeface="VAGRounded LT Light"/>
                <a:cs typeface="VAGRounded LT Light"/>
                <a:sym typeface="VAGRounded LT Light"/>
              </a:defRPr>
            </a:lvl4pPr>
            <a:lvl5pPr algn="r">
              <a:lnSpc>
                <a:spcPct val="100000"/>
              </a:lnSpc>
              <a:buClrTx/>
              <a:defRPr>
                <a:solidFill>
                  <a:schemeClr val="accent1"/>
                </a:solidFill>
                <a:latin typeface="VAGRounded LT Light"/>
                <a:ea typeface="VAGRounded LT Light"/>
                <a:cs typeface="VAGRounded LT Light"/>
                <a:sym typeface="VAGRounded LT Light"/>
              </a:defRPr>
            </a:lvl5pPr>
          </a:lstStyle>
          <a:p>
            <a:r>
              <a:t>Project name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7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539750" y="2156011"/>
            <a:ext cx="1993900" cy="2006601"/>
          </a:xfrm>
          <a:prstGeom prst="rect">
            <a:avLst/>
          </a:prstGeom>
          <a:solidFill>
            <a:schemeClr val="accent1"/>
          </a:solidFill>
        </p:spPr>
        <p:txBody>
          <a:bodyPr lIns="179999" tIns="179999" rIns="179999" bIns="179999" anchor="b">
            <a:normAutofit/>
          </a:bodyPr>
          <a:lstStyle>
            <a:lvl1pPr marL="0" indent="0">
              <a:lnSpc>
                <a:spcPct val="100000"/>
              </a:lnSpc>
              <a:buClrTx/>
              <a:buSzTx/>
              <a:buNone/>
              <a:defRPr sz="1800">
                <a:solidFill>
                  <a:schemeClr val="accent5">
                    <a:lumOff val="44000"/>
                  </a:schemeClr>
                </a:solidFill>
              </a:defRPr>
            </a:lvl1pPr>
          </a:lstStyle>
          <a:p>
            <a:r>
              <a:t>Project highlight
NUMBER
pay - off</a:t>
            </a:r>
          </a:p>
        </p:txBody>
      </p:sp>
      <p:pic>
        <p:nvPicPr>
          <p:cNvPr id="88" name="Picture 6" descr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69" y="4719220"/>
            <a:ext cx="436564" cy="229017"/>
          </a:xfrm>
          <a:prstGeom prst="rect">
            <a:avLst/>
          </a:prstGeom>
          <a:ln w="12700">
            <a:miter lim="400000"/>
          </a:ln>
        </p:spPr>
      </p:pic>
      <p:sp>
        <p:nvSpPr>
          <p:cNvPr id="8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4767262"/>
            <a:ext cx="2133600" cy="2794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-1142" y="484187"/>
            <a:ext cx="109092" cy="41402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400">
              <a:defRPr sz="2000"/>
            </a:pPr>
            <a:endParaRPr/>
          </a:p>
        </p:txBody>
      </p:sp>
      <p:pic>
        <p:nvPicPr>
          <p:cNvPr id="3" name="Picture 8" descr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5569" y="4719220"/>
            <a:ext cx="436564" cy="229017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17557" y="4942049"/>
            <a:ext cx="217175" cy="1930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defTabSz="685800">
              <a:defRPr sz="700">
                <a:solidFill>
                  <a:srgbClr val="0091CC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5" name="Title Text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10632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/>
          <a:lstStyle/>
          <a:p>
            <a:r>
              <a:t>Title Text</a:t>
            </a:r>
          </a:p>
        </p:txBody>
      </p:sp>
      <p:sp>
        <p:nvSpPr>
          <p:cNvPr id="6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9433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</p:sldLayoutIdLst>
  <p:transition spd="med"/>
  <p:txStyles>
    <p:titleStyle>
      <a:lvl1pPr marL="0" marR="0" indent="0" algn="l" defTabSz="914400" rtl="0" latinLnBrk="0">
        <a:lnSpc>
          <a:spcPts val="27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accent1"/>
          </a:solidFill>
          <a:uFillTx/>
          <a:latin typeface="VAGRounded LT Light"/>
          <a:ea typeface="VAGRounded LT Light"/>
          <a:cs typeface="VAGRounded LT Light"/>
          <a:sym typeface="VAGRounded LT Light"/>
        </a:defRPr>
      </a:lvl1pPr>
      <a:lvl2pPr marL="0" marR="0" indent="0" algn="l" defTabSz="914400" rtl="0" latinLnBrk="0">
        <a:lnSpc>
          <a:spcPts val="27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accent1"/>
          </a:solidFill>
          <a:uFillTx/>
          <a:latin typeface="VAGRounded LT Light"/>
          <a:ea typeface="VAGRounded LT Light"/>
          <a:cs typeface="VAGRounded LT Light"/>
          <a:sym typeface="VAGRounded LT Light"/>
        </a:defRPr>
      </a:lvl2pPr>
      <a:lvl3pPr marL="0" marR="0" indent="0" algn="l" defTabSz="914400" rtl="0" latinLnBrk="0">
        <a:lnSpc>
          <a:spcPts val="27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accent1"/>
          </a:solidFill>
          <a:uFillTx/>
          <a:latin typeface="VAGRounded LT Light"/>
          <a:ea typeface="VAGRounded LT Light"/>
          <a:cs typeface="VAGRounded LT Light"/>
          <a:sym typeface="VAGRounded LT Light"/>
        </a:defRPr>
      </a:lvl3pPr>
      <a:lvl4pPr marL="0" marR="0" indent="0" algn="l" defTabSz="914400" rtl="0" latinLnBrk="0">
        <a:lnSpc>
          <a:spcPts val="27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accent1"/>
          </a:solidFill>
          <a:uFillTx/>
          <a:latin typeface="VAGRounded LT Light"/>
          <a:ea typeface="VAGRounded LT Light"/>
          <a:cs typeface="VAGRounded LT Light"/>
          <a:sym typeface="VAGRounded LT Light"/>
        </a:defRPr>
      </a:lvl4pPr>
      <a:lvl5pPr marL="0" marR="0" indent="0" algn="l" defTabSz="914400" rtl="0" latinLnBrk="0">
        <a:lnSpc>
          <a:spcPts val="27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accent1"/>
          </a:solidFill>
          <a:uFillTx/>
          <a:latin typeface="VAGRounded LT Light"/>
          <a:ea typeface="VAGRounded LT Light"/>
          <a:cs typeface="VAGRounded LT Light"/>
          <a:sym typeface="VAGRounded LT Light"/>
        </a:defRPr>
      </a:lvl5pPr>
      <a:lvl6pPr marL="0" marR="0" indent="342900" algn="l" defTabSz="914400" rtl="0" latinLnBrk="0">
        <a:lnSpc>
          <a:spcPts val="27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accent1"/>
          </a:solidFill>
          <a:uFillTx/>
          <a:latin typeface="VAGRounded LT Light"/>
          <a:ea typeface="VAGRounded LT Light"/>
          <a:cs typeface="VAGRounded LT Light"/>
          <a:sym typeface="VAGRounded LT Light"/>
        </a:defRPr>
      </a:lvl6pPr>
      <a:lvl7pPr marL="0" marR="0" indent="685800" algn="l" defTabSz="914400" rtl="0" latinLnBrk="0">
        <a:lnSpc>
          <a:spcPts val="27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accent1"/>
          </a:solidFill>
          <a:uFillTx/>
          <a:latin typeface="VAGRounded LT Light"/>
          <a:ea typeface="VAGRounded LT Light"/>
          <a:cs typeface="VAGRounded LT Light"/>
          <a:sym typeface="VAGRounded LT Light"/>
        </a:defRPr>
      </a:lvl7pPr>
      <a:lvl8pPr marL="0" marR="0" indent="1028700" algn="l" defTabSz="914400" rtl="0" latinLnBrk="0">
        <a:lnSpc>
          <a:spcPts val="27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accent1"/>
          </a:solidFill>
          <a:uFillTx/>
          <a:latin typeface="VAGRounded LT Light"/>
          <a:ea typeface="VAGRounded LT Light"/>
          <a:cs typeface="VAGRounded LT Light"/>
          <a:sym typeface="VAGRounded LT Light"/>
        </a:defRPr>
      </a:lvl8pPr>
      <a:lvl9pPr marL="0" marR="0" indent="1371600" algn="l" defTabSz="914400" rtl="0" latinLnBrk="0">
        <a:lnSpc>
          <a:spcPts val="27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accent1"/>
          </a:solidFill>
          <a:uFillTx/>
          <a:latin typeface="VAGRounded LT Light"/>
          <a:ea typeface="VAGRounded LT Light"/>
          <a:cs typeface="VAGRounded LT Light"/>
          <a:sym typeface="VAGRounded LT Light"/>
        </a:defRPr>
      </a:lvl9pPr>
    </p:titleStyle>
    <p:bodyStyle>
      <a:lvl1pPr marL="257175" marR="0" indent="-257175" algn="l" defTabSz="914400" rtl="0" latinLnBrk="0">
        <a:lnSpc>
          <a:spcPct val="150000"/>
        </a:lnSpc>
        <a:spcBef>
          <a:spcPts val="0"/>
        </a:spcBef>
        <a:spcAft>
          <a:spcPts val="0"/>
        </a:spcAft>
        <a:buClr>
          <a:schemeClr val="accent1"/>
        </a:buClr>
        <a:buSzPct val="100000"/>
        <a:buFontTx/>
        <a:buChar char="•"/>
        <a:tabLst/>
        <a:defRPr sz="1600" b="0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1pPr>
      <a:lvl2pPr marL="587829" marR="0" indent="-244929" algn="l" defTabSz="914400" rtl="0" latinLnBrk="0">
        <a:lnSpc>
          <a:spcPct val="150000"/>
        </a:lnSpc>
        <a:spcBef>
          <a:spcPts val="0"/>
        </a:spcBef>
        <a:spcAft>
          <a:spcPts val="0"/>
        </a:spcAft>
        <a:buClr>
          <a:schemeClr val="accent1"/>
        </a:buClr>
        <a:buSzPct val="100000"/>
        <a:buFontTx/>
        <a:buChar char="o"/>
        <a:tabLst/>
        <a:defRPr sz="1600" b="0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2pPr>
      <a:lvl3pPr marL="935181" marR="0" indent="-249381" algn="l" defTabSz="914400" rtl="0" latinLnBrk="0">
        <a:lnSpc>
          <a:spcPct val="150000"/>
        </a:lnSpc>
        <a:spcBef>
          <a:spcPts val="0"/>
        </a:spcBef>
        <a:spcAft>
          <a:spcPts val="0"/>
        </a:spcAft>
        <a:buClr>
          <a:schemeClr val="accent1"/>
        </a:buClr>
        <a:buSzPct val="100000"/>
        <a:buFontTx/>
        <a:buChar char="▪"/>
        <a:tabLst/>
        <a:defRPr sz="1600" b="0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3pPr>
      <a:lvl4pPr marL="1333500" marR="0" indent="-304800" algn="l" defTabSz="914400" rtl="0" latinLnBrk="0">
        <a:lnSpc>
          <a:spcPct val="150000"/>
        </a:lnSpc>
        <a:spcBef>
          <a:spcPts val="0"/>
        </a:spcBef>
        <a:spcAft>
          <a:spcPts val="0"/>
        </a:spcAft>
        <a:buClr>
          <a:schemeClr val="accent1"/>
        </a:buClr>
        <a:buSzPct val="100000"/>
        <a:buFontTx/>
        <a:buChar char="–"/>
        <a:tabLst/>
        <a:defRPr sz="1600" b="0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4pPr>
      <a:lvl5pPr marL="1714500" marR="0" indent="-342900" algn="l" defTabSz="914400" rtl="0" latinLnBrk="0">
        <a:lnSpc>
          <a:spcPct val="150000"/>
        </a:lnSpc>
        <a:spcBef>
          <a:spcPts val="0"/>
        </a:spcBef>
        <a:spcAft>
          <a:spcPts val="0"/>
        </a:spcAft>
        <a:buClr>
          <a:schemeClr val="accent1"/>
        </a:buClr>
        <a:buSzPct val="100000"/>
        <a:buFontTx/>
        <a:buChar char="»"/>
        <a:tabLst/>
        <a:defRPr sz="1600" b="0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5pPr>
      <a:lvl6pPr marL="2106385" marR="0" indent="-391885" algn="l" defTabSz="914400" rtl="0" latinLnBrk="0">
        <a:lnSpc>
          <a:spcPct val="150000"/>
        </a:lnSpc>
        <a:spcBef>
          <a:spcPts val="0"/>
        </a:spcBef>
        <a:spcAft>
          <a:spcPts val="0"/>
        </a:spcAft>
        <a:buClr>
          <a:schemeClr val="accent1"/>
        </a:buClr>
        <a:buSzPct val="100000"/>
        <a:buFontTx/>
        <a:buChar char="»"/>
        <a:tabLst/>
        <a:defRPr sz="1600" b="0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6pPr>
      <a:lvl7pPr marL="2449285" marR="0" indent="-391885" algn="l" defTabSz="914400" rtl="0" latinLnBrk="0">
        <a:lnSpc>
          <a:spcPct val="150000"/>
        </a:lnSpc>
        <a:spcBef>
          <a:spcPts val="0"/>
        </a:spcBef>
        <a:spcAft>
          <a:spcPts val="0"/>
        </a:spcAft>
        <a:buClr>
          <a:schemeClr val="accent1"/>
        </a:buClr>
        <a:buSzPct val="100000"/>
        <a:buFontTx/>
        <a:buChar char="»"/>
        <a:tabLst/>
        <a:defRPr sz="1600" b="0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7pPr>
      <a:lvl8pPr marL="2792185" marR="0" indent="-391885" algn="l" defTabSz="914400" rtl="0" latinLnBrk="0">
        <a:lnSpc>
          <a:spcPct val="150000"/>
        </a:lnSpc>
        <a:spcBef>
          <a:spcPts val="0"/>
        </a:spcBef>
        <a:spcAft>
          <a:spcPts val="0"/>
        </a:spcAft>
        <a:buClr>
          <a:schemeClr val="accent1"/>
        </a:buClr>
        <a:buSzPct val="100000"/>
        <a:buFontTx/>
        <a:buChar char="»"/>
        <a:tabLst/>
        <a:defRPr sz="1600" b="0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8pPr>
      <a:lvl9pPr marL="3135085" marR="0" indent="-391885" algn="l" defTabSz="914400" rtl="0" latinLnBrk="0">
        <a:lnSpc>
          <a:spcPct val="150000"/>
        </a:lnSpc>
        <a:spcBef>
          <a:spcPts val="0"/>
        </a:spcBef>
        <a:spcAft>
          <a:spcPts val="0"/>
        </a:spcAft>
        <a:buClr>
          <a:schemeClr val="accent1"/>
        </a:buClr>
        <a:buSzPct val="100000"/>
        <a:buFontTx/>
        <a:buChar char="»"/>
        <a:tabLst/>
        <a:defRPr sz="1600" b="0" i="0" u="none" strike="noStrike" cap="none" spc="0" baseline="0"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9pPr>
    </p:bodyStyle>
    <p:otherStyle>
      <a:lvl1pPr marL="0" marR="0" indent="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1pPr>
      <a:lvl2pPr marL="0" marR="0" indent="45720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2pPr>
      <a:lvl3pPr marL="0" marR="0" indent="91440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3pPr>
      <a:lvl4pPr marL="0" marR="0" indent="137160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4pPr>
      <a:lvl5pPr marL="0" marR="0" indent="182880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5pPr>
      <a:lvl6pPr marL="0" marR="0" indent="228600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6pPr>
      <a:lvl7pPr marL="0" marR="0" indent="274320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7pPr>
      <a:lvl8pPr marL="0" marR="0" indent="320040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8pPr>
      <a:lvl9pPr marL="0" marR="0" indent="3657600" algn="l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BFB18-7F5D-ADC1-D7D2-5EBE5B473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Context – why Youth employment and Entrepreneurship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3381CE-3677-B83C-C209-B6824DE09F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sz="1800" dirty="0">
                <a:effectLst/>
                <a:latin typeface="Verdana" panose="020B060403050404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The </a:t>
            </a:r>
            <a:r>
              <a:rPr lang="en-GB" sz="1800" b="1" dirty="0">
                <a:effectLst/>
                <a:latin typeface="Verdana" panose="020B060403050404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global youth unemployment rate estimated at 13.1 per cent</a:t>
            </a:r>
            <a:r>
              <a:rPr lang="en-GB" sz="1800" dirty="0">
                <a:effectLst/>
                <a:latin typeface="Verdana" panose="020B060403050404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with young people more likely to be unemployed, underemployed, or working in poverty, particularly in Africa and Asia.</a:t>
            </a:r>
          </a:p>
          <a:p>
            <a:r>
              <a:rPr lang="en-GB" sz="1800" b="1" dirty="0">
                <a:effectLst/>
                <a:latin typeface="Verdana" panose="020B060403050404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There are additional barriers to employment for young women</a:t>
            </a:r>
            <a:r>
              <a:rPr lang="en-GB" sz="1800" dirty="0">
                <a:effectLst/>
                <a:latin typeface="Verdana" panose="020B060403050404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en-GB" sz="1800" b="1" dirty="0">
                <a:effectLst/>
                <a:latin typeface="Verdana" panose="020B060403050404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young people in rural areas, persons with disabilities, young people living in fragile contexts, and socially excluded groups.</a:t>
            </a:r>
          </a:p>
          <a:p>
            <a:r>
              <a:rPr lang="en-GB" sz="1800" dirty="0">
                <a:effectLst/>
                <a:latin typeface="Verdana" panose="020B060403050404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While youth un- and under- employment can partly be attributed to limited work experience</a:t>
            </a:r>
            <a:r>
              <a:rPr lang="en-GB" sz="1800" b="1" dirty="0">
                <a:effectLst/>
                <a:latin typeface="Verdana" panose="020B060403050404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there are also major structural barriers preventing young people from entering the labour market.</a:t>
            </a:r>
          </a:p>
          <a:p>
            <a:r>
              <a:rPr lang="en-GB" sz="1800" b="1" dirty="0">
                <a:effectLst/>
                <a:latin typeface="Verdana" panose="020B060403050404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Economic empowerment and providing employment</a:t>
            </a:r>
            <a:r>
              <a:rPr lang="en-GB" sz="1800" dirty="0">
                <a:effectLst/>
                <a:latin typeface="Verdana" panose="020B060403050404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opportunities to young people –</a:t>
            </a:r>
            <a:r>
              <a:rPr lang="en-GB" sz="1800" b="1" dirty="0">
                <a:effectLst/>
                <a:latin typeface="Verdana" panose="020B060403050404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particularly in fragile contexts and for disadvantaged groups-</a:t>
            </a:r>
            <a:r>
              <a:rPr lang="en-GB" sz="1800" dirty="0">
                <a:effectLst/>
                <a:latin typeface="Verdana" panose="020B060403050404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can contribute to solving the multiple challenges of youth unemployment, poverty, and </a:t>
            </a:r>
            <a:r>
              <a:rPr lang="en-GB" sz="1800" b="1" dirty="0">
                <a:effectLst/>
                <a:latin typeface="Verdana" panose="020B060403050404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cross-cutting challenges like climate mitigation and adaptation, radicalization, and good governance.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640386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itle 1"/>
          <p:cNvSpPr txBox="1">
            <a:spLocks noGrp="1"/>
          </p:cNvSpPr>
          <p:nvPr>
            <p:ph type="title"/>
          </p:nvPr>
        </p:nvSpPr>
        <p:spPr>
          <a:xfrm>
            <a:off x="82656" y="60754"/>
            <a:ext cx="5940881" cy="47679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GB" b="1" dirty="0"/>
              <a:t>SNVs</a:t>
            </a:r>
            <a:r>
              <a:rPr b="1" dirty="0"/>
              <a:t> Approach / Strategy to YEE</a:t>
            </a:r>
            <a:r>
              <a:rPr lang="en-GB" b="1" dirty="0"/>
              <a:t> – PMPE</a:t>
            </a:r>
            <a:endParaRPr b="1" dirty="0"/>
          </a:p>
        </p:txBody>
      </p:sp>
      <p:sp>
        <p:nvSpPr>
          <p:cNvPr id="107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8717557" y="4942049"/>
            <a:ext cx="160658" cy="19304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2</a:t>
            </a:fld>
            <a:endParaRPr/>
          </a:p>
        </p:txBody>
      </p:sp>
      <p:sp>
        <p:nvSpPr>
          <p:cNvPr id="108" name="TextBox 6"/>
          <p:cNvSpPr txBox="1"/>
          <p:nvPr/>
        </p:nvSpPr>
        <p:spPr>
          <a:xfrm>
            <a:off x="5839944" y="0"/>
            <a:ext cx="2828879" cy="4431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defRPr sz="2000"/>
            </a:pPr>
            <a:r>
              <a:rPr lang="en-GB" sz="1400" dirty="0">
                <a:solidFill>
                  <a:srgbClr val="000000"/>
                </a:solidFill>
              </a:rPr>
              <a:t>a) Improved livelihoods;</a:t>
            </a:r>
          </a:p>
          <a:p>
            <a:pPr>
              <a:defRPr sz="2000"/>
            </a:pPr>
            <a:r>
              <a:rPr lang="en-GB" sz="1400" dirty="0">
                <a:solidFill>
                  <a:srgbClr val="000000"/>
                </a:solidFill>
              </a:rPr>
              <a:t>b) enterprise development &amp; employment, </a:t>
            </a:r>
          </a:p>
          <a:p>
            <a:pPr>
              <a:defRPr sz="2000"/>
            </a:pPr>
            <a:r>
              <a:rPr lang="en-GB" sz="1400" dirty="0">
                <a:solidFill>
                  <a:srgbClr val="000000"/>
                </a:solidFill>
              </a:rPr>
              <a:t>c) resilience and youth voice</a:t>
            </a:r>
          </a:p>
          <a:p>
            <a:pPr>
              <a:defRPr sz="2000"/>
            </a:pPr>
            <a:r>
              <a:rPr lang="en-GB" sz="1400" dirty="0">
                <a:solidFill>
                  <a:srgbClr val="000000"/>
                </a:solidFill>
              </a:rPr>
              <a:t>d)  </a:t>
            </a:r>
            <a:r>
              <a:rPr lang="en-GB" sz="1400" b="1" dirty="0">
                <a:solidFill>
                  <a:srgbClr val="000000"/>
                </a:solidFill>
              </a:rPr>
              <a:t>Impact group: </a:t>
            </a:r>
            <a:r>
              <a:rPr lang="en-GB" sz="1400" dirty="0">
                <a:solidFill>
                  <a:srgbClr val="000000"/>
                </a:solidFill>
              </a:rPr>
              <a:t>Unemployed and underemployed youth – 18-30/35.</a:t>
            </a:r>
          </a:p>
          <a:p>
            <a:pPr>
              <a:defRPr sz="2000"/>
            </a:pPr>
            <a:endParaRPr lang="en-GB" sz="800" dirty="0">
              <a:solidFill>
                <a:srgbClr val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 sz="2000"/>
            </a:pPr>
            <a:r>
              <a:rPr sz="1400" b="1" dirty="0"/>
              <a:t>Proof of concept &amp;</a:t>
            </a:r>
            <a:r>
              <a:rPr lang="en-GB" sz="1400" b="1" dirty="0"/>
              <a:t> high</a:t>
            </a:r>
            <a:r>
              <a:rPr sz="1400" b="1" dirty="0"/>
              <a:t> scalability potential</a:t>
            </a:r>
            <a:r>
              <a:rPr lang="en-GB" sz="1400" b="1" dirty="0"/>
              <a:t> (implemented in more than 10 countries)</a:t>
            </a:r>
          </a:p>
          <a:p>
            <a:pPr>
              <a:defRPr sz="2000"/>
            </a:pPr>
            <a:endParaRPr sz="1400" b="1" dirty="0"/>
          </a:p>
          <a:p>
            <a:pPr>
              <a:defRPr sz="1400">
                <a:solidFill>
                  <a:srgbClr val="000000"/>
                </a:solidFill>
              </a:defRPr>
            </a:pPr>
            <a:endParaRPr dirty="0"/>
          </a:p>
          <a:p>
            <a:pPr>
              <a:defRPr>
                <a:solidFill>
                  <a:srgbClr val="000000"/>
                </a:solidFill>
              </a:defRPr>
            </a:pPr>
            <a:endParaRPr dirty="0"/>
          </a:p>
          <a:p>
            <a:pPr>
              <a:defRPr>
                <a:solidFill>
                  <a:srgbClr val="000000"/>
                </a:solidFill>
              </a:defRPr>
            </a:pPr>
            <a:endParaRPr dirty="0"/>
          </a:p>
          <a:p>
            <a:pPr>
              <a:defRPr>
                <a:solidFill>
                  <a:srgbClr val="000000"/>
                </a:solidFill>
              </a:defRPr>
            </a:pPr>
            <a:endParaRPr dirty="0"/>
          </a:p>
          <a:p>
            <a:pPr>
              <a:defRPr>
                <a:solidFill>
                  <a:srgbClr val="000000"/>
                </a:solidFill>
              </a:defRPr>
            </a:pPr>
            <a:endParaRPr dirty="0"/>
          </a:p>
        </p:txBody>
      </p:sp>
      <p:sp>
        <p:nvSpPr>
          <p:cNvPr id="109" name="TextBox 7"/>
          <p:cNvSpPr txBox="1"/>
          <p:nvPr/>
        </p:nvSpPr>
        <p:spPr>
          <a:xfrm>
            <a:off x="5336512" y="2804673"/>
            <a:ext cx="3907380" cy="24929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endParaRPr lang="en-GB" sz="1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sz="1400" b="1" dirty="0"/>
              <a:t>Partnerships with eco-system actors to </a:t>
            </a:r>
            <a:r>
              <a:rPr sz="1400" dirty="0">
                <a:solidFill>
                  <a:srgbClr val="000000"/>
                </a:solidFill>
              </a:rPr>
              <a:t>support young people gain sustainable employment or business opportunities /contribute to a conducive / enabling environment</a:t>
            </a:r>
            <a:r>
              <a:rPr lang="en-GB" sz="1400" dirty="0">
                <a:solidFill>
                  <a:srgbClr val="000000"/>
                </a:solidFill>
              </a:rPr>
              <a:t> and </a:t>
            </a:r>
            <a:r>
              <a:rPr lang="en-GB" sz="1400" b="1" dirty="0">
                <a:solidFill>
                  <a:schemeClr val="tx2"/>
                </a:solidFill>
              </a:rPr>
              <a:t>systems transformation</a:t>
            </a:r>
          </a:p>
          <a:p>
            <a:endParaRPr lang="en-GB" sz="1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chemeClr val="tx1"/>
                </a:solidFill>
              </a:rPr>
              <a:t>Non-linear yet context specific </a:t>
            </a:r>
            <a:r>
              <a:rPr lang="en-GB" sz="1400" b="1" dirty="0">
                <a:solidFill>
                  <a:schemeClr val="tx2"/>
                </a:solidFill>
              </a:rPr>
              <a:t>– policy env, private sector environment, youth dynamics etc.</a:t>
            </a:r>
          </a:p>
          <a:p>
            <a:endParaRPr sz="1400" dirty="0">
              <a:solidFill>
                <a:srgbClr val="000000"/>
              </a:solidFill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1400" dirty="0">
              <a:solidFill>
                <a:srgbClr val="000000"/>
              </a:solidFill>
            </a:endParaRPr>
          </a:p>
        </p:txBody>
      </p:sp>
      <p:sp>
        <p:nvSpPr>
          <p:cNvPr id="111" name="Text"/>
          <p:cNvSpPr txBox="1"/>
          <p:nvPr/>
        </p:nvSpPr>
        <p:spPr>
          <a:xfrm>
            <a:off x="3668998" y="-1056256"/>
            <a:ext cx="127001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>
                <a:solidFill>
                  <a:srgbClr val="000000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endParaRPr/>
          </a:p>
        </p:txBody>
      </p:sp>
      <p:pic>
        <p:nvPicPr>
          <p:cNvPr id="2" name="image17.png" descr="Graphical user interface&#10;&#10;Description automatically generated">
            <a:extLst>
              <a:ext uri="{FF2B5EF4-FFF2-40B4-BE49-F238E27FC236}">
                <a16:creationId xmlns:a16="http://schemas.microsoft.com/office/drawing/2014/main" id="{7B38A96C-36D4-A0B3-FC4C-4EEC472E9E2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82656" y="537547"/>
            <a:ext cx="5353898" cy="2743200"/>
          </a:xfrm>
          <a:prstGeom prst="rect">
            <a:avLst/>
          </a:prstGeom>
          <a:noFill/>
          <a:ln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2758B24-3B7B-F46E-BC53-166B5577D039}"/>
              </a:ext>
            </a:extLst>
          </p:cNvPr>
          <p:cNvSpPr txBox="1"/>
          <p:nvPr/>
        </p:nvSpPr>
        <p:spPr>
          <a:xfrm>
            <a:off x="82656" y="3280747"/>
            <a:ext cx="3907380" cy="22467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 sz="2000"/>
            </a:pPr>
            <a:r>
              <a:rPr lang="en-GB" sz="1800" b="1" dirty="0">
                <a:solidFill>
                  <a:schemeClr val="tx2"/>
                </a:solidFill>
              </a:rPr>
              <a:t>An integrated market systems development approach: </a:t>
            </a:r>
            <a:r>
              <a:rPr lang="en-GB" sz="1200" b="1" dirty="0">
                <a:solidFill>
                  <a:schemeClr val="tx2"/>
                </a:solidFill>
              </a:rPr>
              <a:t>skills, markets, financial access, </a:t>
            </a:r>
            <a:r>
              <a:rPr lang="en-GB" sz="1200" b="1">
                <a:solidFill>
                  <a:schemeClr val="tx2"/>
                </a:solidFill>
              </a:rPr>
              <a:t>eco-system dev etc</a:t>
            </a:r>
            <a:r>
              <a:rPr lang="en-GB" sz="1800" b="1">
                <a:solidFill>
                  <a:schemeClr val="tx2"/>
                </a:solidFill>
              </a:rPr>
              <a:t>.</a:t>
            </a:r>
            <a:endParaRPr lang="en-GB" sz="1600" b="1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 sz="2000"/>
            </a:pPr>
            <a:endParaRPr lang="en-GB" sz="300" b="1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 sz="2000"/>
            </a:pPr>
            <a:r>
              <a:rPr lang="en-GB" sz="1600" b="1" dirty="0">
                <a:solidFill>
                  <a:schemeClr val="tx2"/>
                </a:solidFill>
              </a:rPr>
              <a:t>Cross-Sector – agri-food, energy and water sectors</a:t>
            </a:r>
          </a:p>
          <a:p>
            <a:pPr>
              <a:defRPr sz="2000"/>
            </a:pPr>
            <a:endParaRPr lang="en-GB" sz="1600" b="1" dirty="0"/>
          </a:p>
          <a:p>
            <a:pPr>
              <a:defRPr sz="2000"/>
            </a:pPr>
            <a:r>
              <a:rPr lang="en-GB" sz="1600" b="1" dirty="0"/>
              <a:t> 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itle 1"/>
          <p:cNvSpPr txBox="1">
            <a:spLocks noGrp="1"/>
          </p:cNvSpPr>
          <p:nvPr>
            <p:ph type="title"/>
          </p:nvPr>
        </p:nvSpPr>
        <p:spPr>
          <a:xfrm>
            <a:off x="4613389" y="413468"/>
            <a:ext cx="4530611" cy="60614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GB" dirty="0"/>
              <a:t>Strategy adaptation: </a:t>
            </a:r>
            <a:r>
              <a:rPr dirty="0"/>
              <a:t>A blended </a:t>
            </a:r>
            <a:br>
              <a:rPr lang="en-GB" dirty="0"/>
            </a:br>
            <a:r>
              <a:rPr dirty="0"/>
              <a:t>approach to YEE</a:t>
            </a:r>
            <a:r>
              <a:rPr lang="en-GB" dirty="0"/>
              <a:t> – context specific</a:t>
            </a:r>
            <a:endParaRPr dirty="0"/>
          </a:p>
        </p:txBody>
      </p:sp>
      <p:sp>
        <p:nvSpPr>
          <p:cNvPr id="116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8717557" y="4942049"/>
            <a:ext cx="160658" cy="19304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3</a:t>
            </a:fld>
            <a:endParaRPr/>
          </a:p>
        </p:txBody>
      </p:sp>
      <p:pic>
        <p:nvPicPr>
          <p:cNvPr id="117" name="Content Placeholder 8" descr="Content Placeholder 8"/>
          <p:cNvPicPr>
            <a:picLocks noChangeAspect="1"/>
          </p:cNvPicPr>
          <p:nvPr/>
        </p:nvPicPr>
        <p:blipFill>
          <a:blip r:embed="rId2"/>
          <a:srcRect t="3599" b="9685"/>
          <a:stretch>
            <a:fillRect/>
          </a:stretch>
        </p:blipFill>
        <p:spPr>
          <a:xfrm>
            <a:off x="399274" y="28773"/>
            <a:ext cx="4131339" cy="5050919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FA2A7EA-F6A6-EB82-8F29-B1A370135BD2}"/>
              </a:ext>
            </a:extLst>
          </p:cNvPr>
          <p:cNvSpPr txBox="1"/>
          <p:nvPr/>
        </p:nvSpPr>
        <p:spPr>
          <a:xfrm>
            <a:off x="4572000" y="984571"/>
            <a:ext cx="421829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a) </a:t>
            </a:r>
            <a:r>
              <a:rPr lang="en-GB" sz="1800" b="1" i="0" u="none" strike="noStrike" dirty="0">
                <a:effectLst/>
                <a:latin typeface="Verdana" panose="020B0604030504040204" pitchFamily="34" charset="0"/>
              </a:rPr>
              <a:t>Youth livelihood - </a:t>
            </a:r>
            <a:r>
              <a:rPr lang="en-GB" sz="1800" b="1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supports equitable access to opportunities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.</a:t>
            </a:r>
          </a:p>
          <a:p>
            <a:endParaRPr lang="en-GB" sz="1800" b="0" i="0" u="none" strike="noStrike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b) </a:t>
            </a:r>
            <a:r>
              <a:rPr lang="en-GB" sz="1800" b="1" i="0" u="none" strike="noStrike" dirty="0">
                <a:effectLst/>
                <a:latin typeface="Verdana" panose="020B0604030504040204" pitchFamily="34" charset="0"/>
              </a:rPr>
              <a:t>Youth-led enterprises - </a:t>
            </a:r>
            <a:r>
              <a:rPr lang="en-GB" sz="1800" b="1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to contribute to food systems transformation and next generation of PS players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– BDS – incubation and acceleration; institutionalised access to finance and markets </a:t>
            </a:r>
            <a:r>
              <a:rPr lang="en-GB" dirty="0">
                <a:solidFill>
                  <a:srgbClr val="000000"/>
                </a:solidFill>
                <a:latin typeface="Verdana" panose="020B0604030504040204" pitchFamily="34" charset="0"/>
              </a:rPr>
              <a:t>diversification, 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etc.</a:t>
            </a:r>
          </a:p>
          <a:p>
            <a:endParaRPr lang="en-GB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Toc / market scan tools etc – Global &gt;&gt; contextualised.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1_blank">
  <a:themeElements>
    <a:clrScheme name="1_blank">
      <a:dk1>
        <a:srgbClr val="FFFFFF"/>
      </a:dk1>
      <a:lt1>
        <a:srgbClr val="009EDD"/>
      </a:lt1>
      <a:dk2>
        <a:srgbClr val="A7A7A7"/>
      </a:dk2>
      <a:lt2>
        <a:srgbClr val="535353"/>
      </a:lt2>
      <a:accent1>
        <a:srgbClr val="009EDD"/>
      </a:accent1>
      <a:accent2>
        <a:srgbClr val="41AD49"/>
      </a:accent2>
      <a:accent3>
        <a:srgbClr val="D2232A"/>
      </a:accent3>
      <a:accent4>
        <a:srgbClr val="4F2364"/>
      </a:accent4>
      <a:accent5>
        <a:srgbClr val="8F8F8F"/>
      </a:accent5>
      <a:accent6>
        <a:srgbClr val="6E6E6E"/>
      </a:accent6>
      <a:hlink>
        <a:srgbClr val="0000FF"/>
      </a:hlink>
      <a:folHlink>
        <a:srgbClr val="FF00FF"/>
      </a:folHlink>
    </a:clrScheme>
    <a:fontScheme name="1_blank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1_blan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>
            <a:lumOff val="44000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1"/>
            </a:solidFill>
            <a:effectLst/>
            <a:uFillTx/>
            <a:latin typeface="Verdana"/>
            <a:ea typeface="Verdana"/>
            <a:cs typeface="Verdana"/>
            <a:sym typeface="Verdan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1"/>
            </a:solidFill>
            <a:effectLst/>
            <a:uFillTx/>
            <a:latin typeface="Verdana"/>
            <a:ea typeface="Verdana"/>
            <a:cs typeface="Verdana"/>
            <a:sym typeface="Verdan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blank">
  <a:themeElements>
    <a:clrScheme name="1_blan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9EDD"/>
      </a:accent1>
      <a:accent2>
        <a:srgbClr val="41AD49"/>
      </a:accent2>
      <a:accent3>
        <a:srgbClr val="D2232A"/>
      </a:accent3>
      <a:accent4>
        <a:srgbClr val="4F2364"/>
      </a:accent4>
      <a:accent5>
        <a:srgbClr val="8F8F8F"/>
      </a:accent5>
      <a:accent6>
        <a:srgbClr val="6E6E6E"/>
      </a:accent6>
      <a:hlink>
        <a:srgbClr val="0000FF"/>
      </a:hlink>
      <a:folHlink>
        <a:srgbClr val="FF00FF"/>
      </a:folHlink>
    </a:clrScheme>
    <a:fontScheme name="1_blank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1_blan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>
            <a:lumOff val="44000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1"/>
            </a:solidFill>
            <a:effectLst/>
            <a:uFillTx/>
            <a:latin typeface="Verdana"/>
            <a:ea typeface="Verdana"/>
            <a:cs typeface="Verdana"/>
            <a:sym typeface="Verdan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1"/>
            </a:solidFill>
            <a:effectLst/>
            <a:uFillTx/>
            <a:latin typeface="Verdana"/>
            <a:ea typeface="Verdana"/>
            <a:cs typeface="Verdana"/>
            <a:sym typeface="Verdan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3960</TotalTime>
  <Words>339</Words>
  <Application>Microsoft Office PowerPoint</Application>
  <PresentationFormat>On-screen Show (16:9)</PresentationFormat>
  <Paragraphs>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Times Roman</vt:lpstr>
      <vt:lpstr>VAGRounded LT Light</vt:lpstr>
      <vt:lpstr>Verdana</vt:lpstr>
      <vt:lpstr>1_blank</vt:lpstr>
      <vt:lpstr>Context – why Youth employment and Entrepreneurship</vt:lpstr>
      <vt:lpstr>SNVs Approach / Strategy to YEE – PMPE</vt:lpstr>
      <vt:lpstr>Strategy adaptation: A blended  approach to YEE – context specific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Youth Employment and Entrepreneurship (YEE)</dc:title>
  <dc:creator>Muthamia-Mwenda, Jean</dc:creator>
  <cp:lastModifiedBy>Muthamia-Mwenda, Jean</cp:lastModifiedBy>
  <cp:revision>19</cp:revision>
  <dcterms:modified xsi:type="dcterms:W3CDTF">2023-07-11T08:47:31Z</dcterms:modified>
</cp:coreProperties>
</file>